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84" r:id="rId5"/>
    <p:sldId id="297" r:id="rId6"/>
    <p:sldId id="298" r:id="rId7"/>
    <p:sldId id="299" r:id="rId8"/>
    <p:sldId id="300" r:id="rId9"/>
    <p:sldId id="301" r:id="rId10"/>
    <p:sldId id="302" r:id="rId11"/>
    <p:sldId id="304" r:id="rId12"/>
    <p:sldId id="306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6216" userDrawn="1">
          <p15:clr>
            <a:srgbClr val="A4A3A4"/>
          </p15:clr>
        </p15:guide>
        <p15:guide id="3" pos="1440" userDrawn="1">
          <p15:clr>
            <a:srgbClr val="A4A3A4"/>
          </p15:clr>
        </p15:guide>
        <p15:guide id="4" orient="horz" pos="2352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orient="horz" pos="31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A"/>
    <a:srgbClr val="97EFD3"/>
    <a:srgbClr val="F15574"/>
    <a:srgbClr val="F4EBE8"/>
    <a:srgbClr val="ECC4BF"/>
    <a:srgbClr val="C9ABA7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F6CCB-1C7A-4CCF-E443-5E7A18C30EE3}" v="5" dt="2024-09-17T22:07:10.908"/>
    <p1510:client id="{4061CD10-5CC4-E081-0589-E0E623A0FE60}" v="1" dt="2024-09-18T19:38:19.558"/>
    <p1510:client id="{5D85F144-8173-4B91-A280-1BFF56860195}" v="489" dt="2024-09-18T19:22:08.234"/>
    <p1510:client id="{F761A288-D9EC-9F23-578C-5D2E0E913530}" v="13" dt="2024-09-18T19:16:27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99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834" y="102"/>
      </p:cViewPr>
      <p:guideLst>
        <p:guide orient="horz" pos="528"/>
        <p:guide pos="6216"/>
        <p:guide pos="1440"/>
        <p:guide orient="horz" pos="2352"/>
        <p:guide orient="horz" pos="936"/>
        <p:guide pos="3840"/>
        <p:guide orient="horz" pos="31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265E84-BA39-4DF0-9D7F-621DF9988A2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B34C8C-9326-41A7-A3A4-C222D04E8A9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ELAL</a:t>
          </a:r>
          <a:r>
            <a:rPr lang="en-US" dirty="0"/>
            <a:t> </a:t>
          </a:r>
        </a:p>
      </dgm:t>
    </dgm:pt>
    <dgm:pt modelId="{162E850A-46AB-45D1-99D8-FD7FD35E833B}" type="parTrans" cxnId="{76398DF5-780A-4DC5-98EB-9B4B79DA45CD}">
      <dgm:prSet/>
      <dgm:spPr/>
      <dgm:t>
        <a:bodyPr/>
        <a:lstStyle/>
        <a:p>
          <a:endParaRPr lang="en-US"/>
        </a:p>
      </dgm:t>
    </dgm:pt>
    <dgm:pt modelId="{D7ABEC97-C5E7-4F76-9B72-44B35C0C19B1}" type="sibTrans" cxnId="{76398DF5-780A-4DC5-98EB-9B4B79DA45CD}">
      <dgm:prSet/>
      <dgm:spPr/>
      <dgm:t>
        <a:bodyPr/>
        <a:lstStyle/>
        <a:p>
          <a:endParaRPr lang="en-US"/>
        </a:p>
      </dgm:t>
    </dgm:pt>
    <dgm:pt modelId="{FD247DBD-1257-42B6-9145-903F95B671A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Math</a:t>
          </a:r>
        </a:p>
      </dgm:t>
    </dgm:pt>
    <dgm:pt modelId="{ADDB0763-50A6-469F-B0F1-874BD930048D}" type="parTrans" cxnId="{84ACDA7A-ECA9-466D-9171-362EAA1A5E40}">
      <dgm:prSet/>
      <dgm:spPr/>
      <dgm:t>
        <a:bodyPr/>
        <a:lstStyle/>
        <a:p>
          <a:endParaRPr lang="en-US"/>
        </a:p>
      </dgm:t>
    </dgm:pt>
    <dgm:pt modelId="{00BD354C-A2AD-42B1-AD58-791DFDDE5F6C}" type="sibTrans" cxnId="{84ACDA7A-ECA9-466D-9171-362EAA1A5E40}">
      <dgm:prSet/>
      <dgm:spPr/>
      <dgm:t>
        <a:bodyPr/>
        <a:lstStyle/>
        <a:p>
          <a:endParaRPr lang="en-US"/>
        </a:p>
      </dgm:t>
    </dgm:pt>
    <dgm:pt modelId="{86E3679E-5753-4270-8C7F-880D2F69BFF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Science </a:t>
          </a:r>
        </a:p>
      </dgm:t>
    </dgm:pt>
    <dgm:pt modelId="{34EE3211-6879-4A9D-8F44-C48EF9947897}" type="parTrans" cxnId="{AA5F193F-1795-4D4A-9F64-74E2B7E78F8D}">
      <dgm:prSet/>
      <dgm:spPr/>
      <dgm:t>
        <a:bodyPr/>
        <a:lstStyle/>
        <a:p>
          <a:endParaRPr lang="en-US"/>
        </a:p>
      </dgm:t>
    </dgm:pt>
    <dgm:pt modelId="{5E773F52-5D24-41E4-B659-49D7C31070F6}" type="sibTrans" cxnId="{AA5F193F-1795-4D4A-9F64-74E2B7E78F8D}">
      <dgm:prSet/>
      <dgm:spPr/>
      <dgm:t>
        <a:bodyPr/>
        <a:lstStyle/>
        <a:p>
          <a:endParaRPr lang="en-US"/>
        </a:p>
      </dgm:t>
    </dgm:pt>
    <dgm:pt modelId="{FA7EDD87-F5F8-4DAD-BEF8-92AAA5110B1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Physical Health and Wellness</a:t>
          </a:r>
        </a:p>
      </dgm:t>
    </dgm:pt>
    <dgm:pt modelId="{37BD9251-C3AF-4ABE-ABC3-B3C09608FC58}" type="parTrans" cxnId="{EB844F8B-0CE3-4B6D-AD60-A8673A00F80D}">
      <dgm:prSet/>
      <dgm:spPr/>
      <dgm:t>
        <a:bodyPr/>
        <a:lstStyle/>
        <a:p>
          <a:endParaRPr lang="en-US"/>
        </a:p>
      </dgm:t>
    </dgm:pt>
    <dgm:pt modelId="{0E0A8E49-5549-4304-B53B-8B06BB4D580B}" type="sibTrans" cxnId="{EB844F8B-0CE3-4B6D-AD60-A8673A00F80D}">
      <dgm:prSet/>
      <dgm:spPr/>
      <dgm:t>
        <a:bodyPr/>
        <a:lstStyle/>
        <a:p>
          <a:endParaRPr lang="en-US"/>
        </a:p>
      </dgm:t>
    </dgm:pt>
    <dgm:pt modelId="{33DA0E36-A058-48A1-9DA2-468486BBCF6A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Social Studies Pilot </a:t>
          </a:r>
          <a:r>
            <a:rPr lang="en-US" dirty="0">
              <a:solidFill>
                <a:schemeClr val="tx1"/>
              </a:solidFill>
              <a:latin typeface="Century Gothic"/>
            </a:rPr>
            <a:t>2024/2025</a:t>
          </a:r>
          <a:endParaRPr lang="en-US" dirty="0">
            <a:solidFill>
              <a:schemeClr val="tx1"/>
            </a:solidFill>
          </a:endParaRPr>
        </a:p>
      </dgm:t>
    </dgm:pt>
    <dgm:pt modelId="{9AB76937-9C91-44D0-904E-4C7B78A9897A}" type="parTrans" cxnId="{2E91185B-4291-4983-BEFF-F208E29E8BC5}">
      <dgm:prSet/>
      <dgm:spPr/>
      <dgm:t>
        <a:bodyPr/>
        <a:lstStyle/>
        <a:p>
          <a:endParaRPr lang="en-US"/>
        </a:p>
      </dgm:t>
    </dgm:pt>
    <dgm:pt modelId="{1DA77695-2795-4BCD-BEE2-BD7D73A35692}" type="sibTrans" cxnId="{2E91185B-4291-4983-BEFF-F208E29E8BC5}">
      <dgm:prSet/>
      <dgm:spPr/>
      <dgm:t>
        <a:bodyPr/>
        <a:lstStyle/>
        <a:p>
          <a:endParaRPr lang="en-US"/>
        </a:p>
      </dgm:t>
    </dgm:pt>
    <dgm:pt modelId="{9B78FCDE-77D4-47B6-ACB4-0DD7B6840932}" type="pres">
      <dgm:prSet presAssocID="{A0265E84-BA39-4DF0-9D7F-621DF9988A22}" presName="diagram" presStyleCnt="0">
        <dgm:presLayoutVars>
          <dgm:dir/>
          <dgm:resizeHandles val="exact"/>
        </dgm:presLayoutVars>
      </dgm:prSet>
      <dgm:spPr/>
    </dgm:pt>
    <dgm:pt modelId="{A0C56135-9003-4242-BC08-F2AD72C39ACC}" type="pres">
      <dgm:prSet presAssocID="{95B34C8C-9326-41A7-A3A4-C222D04E8A94}" presName="node" presStyleLbl="node1" presStyleIdx="0" presStyleCnt="5" custLinFactNeighborX="-1038" custLinFactNeighborY="-154">
        <dgm:presLayoutVars>
          <dgm:bulletEnabled val="1"/>
        </dgm:presLayoutVars>
      </dgm:prSet>
      <dgm:spPr/>
    </dgm:pt>
    <dgm:pt modelId="{8DBE5BDD-329C-4909-A4F4-68529BF98295}" type="pres">
      <dgm:prSet presAssocID="{D7ABEC97-C5E7-4F76-9B72-44B35C0C19B1}" presName="sibTrans" presStyleCnt="0"/>
      <dgm:spPr/>
    </dgm:pt>
    <dgm:pt modelId="{986CD908-BF75-42CA-B9AF-FEAB47DA968C}" type="pres">
      <dgm:prSet presAssocID="{FD247DBD-1257-42B6-9145-903F95B671A0}" presName="node" presStyleLbl="node1" presStyleIdx="1" presStyleCnt="5">
        <dgm:presLayoutVars>
          <dgm:bulletEnabled val="1"/>
        </dgm:presLayoutVars>
      </dgm:prSet>
      <dgm:spPr/>
    </dgm:pt>
    <dgm:pt modelId="{6FA8A8C7-5EBB-4C94-8150-6047660A63A9}" type="pres">
      <dgm:prSet presAssocID="{00BD354C-A2AD-42B1-AD58-791DFDDE5F6C}" presName="sibTrans" presStyleCnt="0"/>
      <dgm:spPr/>
    </dgm:pt>
    <dgm:pt modelId="{2EE47552-07CA-4C06-B680-C8DEA6C7B48A}" type="pres">
      <dgm:prSet presAssocID="{86E3679E-5753-4270-8C7F-880D2F69BFF8}" presName="node" presStyleLbl="node1" presStyleIdx="2" presStyleCnt="5">
        <dgm:presLayoutVars>
          <dgm:bulletEnabled val="1"/>
        </dgm:presLayoutVars>
      </dgm:prSet>
      <dgm:spPr/>
    </dgm:pt>
    <dgm:pt modelId="{C627C3FE-0CEA-430C-BEF5-907CB1790A88}" type="pres">
      <dgm:prSet presAssocID="{5E773F52-5D24-41E4-B659-49D7C31070F6}" presName="sibTrans" presStyleCnt="0"/>
      <dgm:spPr/>
    </dgm:pt>
    <dgm:pt modelId="{4809CD41-0875-4B2C-8BFE-DE483A2D2054}" type="pres">
      <dgm:prSet presAssocID="{FA7EDD87-F5F8-4DAD-BEF8-92AAA5110B18}" presName="node" presStyleLbl="node1" presStyleIdx="3" presStyleCnt="5">
        <dgm:presLayoutVars>
          <dgm:bulletEnabled val="1"/>
        </dgm:presLayoutVars>
      </dgm:prSet>
      <dgm:spPr/>
    </dgm:pt>
    <dgm:pt modelId="{1E1AE513-1597-4079-9B02-655ECF2B49E5}" type="pres">
      <dgm:prSet presAssocID="{0E0A8E49-5549-4304-B53B-8B06BB4D580B}" presName="sibTrans" presStyleCnt="0"/>
      <dgm:spPr/>
    </dgm:pt>
    <dgm:pt modelId="{0CBE8899-6B05-4944-9B63-4372C6D123AE}" type="pres">
      <dgm:prSet presAssocID="{33DA0E36-A058-48A1-9DA2-468486BBCF6A}" presName="node" presStyleLbl="node1" presStyleIdx="4" presStyleCnt="5">
        <dgm:presLayoutVars>
          <dgm:bulletEnabled val="1"/>
        </dgm:presLayoutVars>
      </dgm:prSet>
      <dgm:spPr/>
    </dgm:pt>
  </dgm:ptLst>
  <dgm:cxnLst>
    <dgm:cxn modelId="{9BB93500-5935-4008-B1B8-EAFAE4F9821A}" type="presOf" srcId="{33DA0E36-A058-48A1-9DA2-468486BBCF6A}" destId="{0CBE8899-6B05-4944-9B63-4372C6D123AE}" srcOrd="0" destOrd="0" presId="urn:microsoft.com/office/officeart/2005/8/layout/default"/>
    <dgm:cxn modelId="{0A827E22-7AB4-4A47-9611-B1CA6F571D57}" type="presOf" srcId="{FD247DBD-1257-42B6-9145-903F95B671A0}" destId="{986CD908-BF75-42CA-B9AF-FEAB47DA968C}" srcOrd="0" destOrd="0" presId="urn:microsoft.com/office/officeart/2005/8/layout/default"/>
    <dgm:cxn modelId="{DA14BB2C-59C8-4339-A75A-D83CFCB4FBF6}" type="presOf" srcId="{95B34C8C-9326-41A7-A3A4-C222D04E8A94}" destId="{A0C56135-9003-4242-BC08-F2AD72C39ACC}" srcOrd="0" destOrd="0" presId="urn:microsoft.com/office/officeart/2005/8/layout/default"/>
    <dgm:cxn modelId="{AA5F193F-1795-4D4A-9F64-74E2B7E78F8D}" srcId="{A0265E84-BA39-4DF0-9D7F-621DF9988A22}" destId="{86E3679E-5753-4270-8C7F-880D2F69BFF8}" srcOrd="2" destOrd="0" parTransId="{34EE3211-6879-4A9D-8F44-C48EF9947897}" sibTransId="{5E773F52-5D24-41E4-B659-49D7C31070F6}"/>
    <dgm:cxn modelId="{2E91185B-4291-4983-BEFF-F208E29E8BC5}" srcId="{A0265E84-BA39-4DF0-9D7F-621DF9988A22}" destId="{33DA0E36-A058-48A1-9DA2-468486BBCF6A}" srcOrd="4" destOrd="0" parTransId="{9AB76937-9C91-44D0-904E-4C7B78A9897A}" sibTransId="{1DA77695-2795-4BCD-BEE2-BD7D73A35692}"/>
    <dgm:cxn modelId="{978BBE70-FA50-4D94-B8E3-56CC90CA93F4}" type="presOf" srcId="{A0265E84-BA39-4DF0-9D7F-621DF9988A22}" destId="{9B78FCDE-77D4-47B6-ACB4-0DD7B6840932}" srcOrd="0" destOrd="0" presId="urn:microsoft.com/office/officeart/2005/8/layout/default"/>
    <dgm:cxn modelId="{84ACDA7A-ECA9-466D-9171-362EAA1A5E40}" srcId="{A0265E84-BA39-4DF0-9D7F-621DF9988A22}" destId="{FD247DBD-1257-42B6-9145-903F95B671A0}" srcOrd="1" destOrd="0" parTransId="{ADDB0763-50A6-469F-B0F1-874BD930048D}" sibTransId="{00BD354C-A2AD-42B1-AD58-791DFDDE5F6C}"/>
    <dgm:cxn modelId="{EB844F8B-0CE3-4B6D-AD60-A8673A00F80D}" srcId="{A0265E84-BA39-4DF0-9D7F-621DF9988A22}" destId="{FA7EDD87-F5F8-4DAD-BEF8-92AAA5110B18}" srcOrd="3" destOrd="0" parTransId="{37BD9251-C3AF-4ABE-ABC3-B3C09608FC58}" sibTransId="{0E0A8E49-5549-4304-B53B-8B06BB4D580B}"/>
    <dgm:cxn modelId="{6380C9D8-D8D2-4AFA-BAFF-2359386F227F}" type="presOf" srcId="{FA7EDD87-F5F8-4DAD-BEF8-92AAA5110B18}" destId="{4809CD41-0875-4B2C-8BFE-DE483A2D2054}" srcOrd="0" destOrd="0" presId="urn:microsoft.com/office/officeart/2005/8/layout/default"/>
    <dgm:cxn modelId="{76398DF5-780A-4DC5-98EB-9B4B79DA45CD}" srcId="{A0265E84-BA39-4DF0-9D7F-621DF9988A22}" destId="{95B34C8C-9326-41A7-A3A4-C222D04E8A94}" srcOrd="0" destOrd="0" parTransId="{162E850A-46AB-45D1-99D8-FD7FD35E833B}" sibTransId="{D7ABEC97-C5E7-4F76-9B72-44B35C0C19B1}"/>
    <dgm:cxn modelId="{2B0448F6-B707-43B5-B54F-FECB7605D341}" type="presOf" srcId="{86E3679E-5753-4270-8C7F-880D2F69BFF8}" destId="{2EE47552-07CA-4C06-B680-C8DEA6C7B48A}" srcOrd="0" destOrd="0" presId="urn:microsoft.com/office/officeart/2005/8/layout/default"/>
    <dgm:cxn modelId="{74AA47ED-13D5-426E-946B-F6CF97A517B8}" type="presParOf" srcId="{9B78FCDE-77D4-47B6-ACB4-0DD7B6840932}" destId="{A0C56135-9003-4242-BC08-F2AD72C39ACC}" srcOrd="0" destOrd="0" presId="urn:microsoft.com/office/officeart/2005/8/layout/default"/>
    <dgm:cxn modelId="{20B63865-2B0A-4311-9150-1CE69EB22666}" type="presParOf" srcId="{9B78FCDE-77D4-47B6-ACB4-0DD7B6840932}" destId="{8DBE5BDD-329C-4909-A4F4-68529BF98295}" srcOrd="1" destOrd="0" presId="urn:microsoft.com/office/officeart/2005/8/layout/default"/>
    <dgm:cxn modelId="{3A709DC8-2F39-4F84-9ABC-01BB5187D940}" type="presParOf" srcId="{9B78FCDE-77D4-47B6-ACB4-0DD7B6840932}" destId="{986CD908-BF75-42CA-B9AF-FEAB47DA968C}" srcOrd="2" destOrd="0" presId="urn:microsoft.com/office/officeart/2005/8/layout/default"/>
    <dgm:cxn modelId="{1AFFAD98-45DD-4029-97B6-3B4421A817A2}" type="presParOf" srcId="{9B78FCDE-77D4-47B6-ACB4-0DD7B6840932}" destId="{6FA8A8C7-5EBB-4C94-8150-6047660A63A9}" srcOrd="3" destOrd="0" presId="urn:microsoft.com/office/officeart/2005/8/layout/default"/>
    <dgm:cxn modelId="{172B9B4A-9D88-469B-B13E-39A4D51AE620}" type="presParOf" srcId="{9B78FCDE-77D4-47B6-ACB4-0DD7B6840932}" destId="{2EE47552-07CA-4C06-B680-C8DEA6C7B48A}" srcOrd="4" destOrd="0" presId="urn:microsoft.com/office/officeart/2005/8/layout/default"/>
    <dgm:cxn modelId="{5B37A02B-B55D-40C5-8BB9-15E6528E7909}" type="presParOf" srcId="{9B78FCDE-77D4-47B6-ACB4-0DD7B6840932}" destId="{C627C3FE-0CEA-430C-BEF5-907CB1790A88}" srcOrd="5" destOrd="0" presId="urn:microsoft.com/office/officeart/2005/8/layout/default"/>
    <dgm:cxn modelId="{D8DCB7B9-9581-4CB0-8C43-22D7CDAEC00E}" type="presParOf" srcId="{9B78FCDE-77D4-47B6-ACB4-0DD7B6840932}" destId="{4809CD41-0875-4B2C-8BFE-DE483A2D2054}" srcOrd="6" destOrd="0" presId="urn:microsoft.com/office/officeart/2005/8/layout/default"/>
    <dgm:cxn modelId="{327A642A-F2DA-4A13-9334-B2FBC2F6C193}" type="presParOf" srcId="{9B78FCDE-77D4-47B6-ACB4-0DD7B6840932}" destId="{1E1AE513-1597-4079-9B02-655ECF2B49E5}" srcOrd="7" destOrd="0" presId="urn:microsoft.com/office/officeart/2005/8/layout/default"/>
    <dgm:cxn modelId="{362CE3A9-53FD-40E6-9A7E-F1A189E5FFD2}" type="presParOf" srcId="{9B78FCDE-77D4-47B6-ACB4-0DD7B6840932}" destId="{0CBE8899-6B05-4944-9B63-4372C6D123A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0C924-EFCC-4167-ABCD-DB119382D3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F5283DC-0A07-4E80-AC49-A7F685111B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Their child’s knowledge, understanding and skills developed through a set of learning outcomes as referenced in the curriculum.</a:t>
          </a:r>
        </a:p>
      </dgm:t>
    </dgm:pt>
    <dgm:pt modelId="{6816DEF6-7538-41E3-BE45-0285F0EE105C}" type="parTrans" cxnId="{E16DC4C3-AECA-4A49-942D-F828FAAB8562}">
      <dgm:prSet/>
      <dgm:spPr/>
      <dgm:t>
        <a:bodyPr/>
        <a:lstStyle/>
        <a:p>
          <a:endParaRPr lang="en-US"/>
        </a:p>
      </dgm:t>
    </dgm:pt>
    <dgm:pt modelId="{DCD0AAF3-742B-4150-9FA5-AB3A1EF4D647}" type="sibTrans" cxnId="{E16DC4C3-AECA-4A49-942D-F828FAAB8562}">
      <dgm:prSet/>
      <dgm:spPr/>
      <dgm:t>
        <a:bodyPr/>
        <a:lstStyle/>
        <a:p>
          <a:endParaRPr lang="en-US"/>
        </a:p>
      </dgm:t>
    </dgm:pt>
    <dgm:pt modelId="{0295BE43-A847-4772-AFC7-AA59C91C3D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How well their child is doing in each subject.</a:t>
          </a:r>
        </a:p>
      </dgm:t>
    </dgm:pt>
    <dgm:pt modelId="{E60B55B5-0BD7-4BBB-98DE-872CE8EBF9C3}" type="parTrans" cxnId="{5B53FCDD-2DC1-4320-A297-46E311A60EAC}">
      <dgm:prSet/>
      <dgm:spPr/>
      <dgm:t>
        <a:bodyPr/>
        <a:lstStyle/>
        <a:p>
          <a:endParaRPr lang="en-US"/>
        </a:p>
      </dgm:t>
    </dgm:pt>
    <dgm:pt modelId="{10F11740-10E9-47B7-86BF-B1F176B266F8}" type="sibTrans" cxnId="{5B53FCDD-2DC1-4320-A297-46E311A60EAC}">
      <dgm:prSet/>
      <dgm:spPr/>
      <dgm:t>
        <a:bodyPr/>
        <a:lstStyle/>
        <a:p>
          <a:endParaRPr lang="en-US"/>
        </a:p>
      </dgm:t>
    </dgm:pt>
    <dgm:pt modelId="{6FAFB39F-2913-4856-AE75-B69991E52E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(Guide to Education, 2024)</a:t>
          </a:r>
        </a:p>
      </dgm:t>
    </dgm:pt>
    <dgm:pt modelId="{EFD3AF88-DAB0-4A28-A6D0-8C1E09E260C3}" type="parTrans" cxnId="{131C1036-A0D5-4016-A94C-C06B07C94202}">
      <dgm:prSet/>
      <dgm:spPr/>
      <dgm:t>
        <a:bodyPr/>
        <a:lstStyle/>
        <a:p>
          <a:endParaRPr lang="en-US"/>
        </a:p>
      </dgm:t>
    </dgm:pt>
    <dgm:pt modelId="{15E11A0A-7962-487F-A835-5600F191553A}" type="sibTrans" cxnId="{131C1036-A0D5-4016-A94C-C06B07C94202}">
      <dgm:prSet/>
      <dgm:spPr/>
      <dgm:t>
        <a:bodyPr/>
        <a:lstStyle/>
        <a:p>
          <a:endParaRPr lang="en-US"/>
        </a:p>
      </dgm:t>
    </dgm:pt>
    <dgm:pt modelId="{22DB799F-B801-47CE-88FB-263A4ECA3B5C}" type="pres">
      <dgm:prSet presAssocID="{4BE0C924-EFCC-4167-ABCD-DB119382D386}" presName="root" presStyleCnt="0">
        <dgm:presLayoutVars>
          <dgm:dir/>
          <dgm:resizeHandles val="exact"/>
        </dgm:presLayoutVars>
      </dgm:prSet>
      <dgm:spPr/>
    </dgm:pt>
    <dgm:pt modelId="{6787FAD7-A32A-4699-A548-90B6B82AEFDC}" type="pres">
      <dgm:prSet presAssocID="{FF5283DC-0A07-4E80-AC49-A7F685111B4E}" presName="compNode" presStyleCnt="0"/>
      <dgm:spPr/>
    </dgm:pt>
    <dgm:pt modelId="{8A467AFB-2C54-470C-AC17-002799B3B92E}" type="pres">
      <dgm:prSet presAssocID="{FF5283DC-0A07-4E80-AC49-A7F685111B4E}" presName="bgRect" presStyleLbl="bgShp" presStyleIdx="0" presStyleCnt="3"/>
      <dgm:spPr/>
    </dgm:pt>
    <dgm:pt modelId="{CFD09C2C-84B3-47B5-B85C-17FEB788D6B5}" type="pres">
      <dgm:prSet presAssocID="{FF5283DC-0A07-4E80-AC49-A7F685111B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B2460E6-D9BF-421C-8E94-0FDADA66544E}" type="pres">
      <dgm:prSet presAssocID="{FF5283DC-0A07-4E80-AC49-A7F685111B4E}" presName="spaceRect" presStyleCnt="0"/>
      <dgm:spPr/>
    </dgm:pt>
    <dgm:pt modelId="{CEBE2215-0318-4426-918C-F02618C72564}" type="pres">
      <dgm:prSet presAssocID="{FF5283DC-0A07-4E80-AC49-A7F685111B4E}" presName="parTx" presStyleLbl="revTx" presStyleIdx="0" presStyleCnt="3">
        <dgm:presLayoutVars>
          <dgm:chMax val="0"/>
          <dgm:chPref val="0"/>
        </dgm:presLayoutVars>
      </dgm:prSet>
      <dgm:spPr/>
    </dgm:pt>
    <dgm:pt modelId="{13C518C3-9820-4DEA-8764-CE46F1E63F5D}" type="pres">
      <dgm:prSet presAssocID="{DCD0AAF3-742B-4150-9FA5-AB3A1EF4D647}" presName="sibTrans" presStyleCnt="0"/>
      <dgm:spPr/>
    </dgm:pt>
    <dgm:pt modelId="{FF7D9D3C-D020-4736-8FC7-86C1104C8395}" type="pres">
      <dgm:prSet presAssocID="{0295BE43-A847-4772-AFC7-AA59C91C3D5E}" presName="compNode" presStyleCnt="0"/>
      <dgm:spPr/>
    </dgm:pt>
    <dgm:pt modelId="{24499A96-DFFD-44E0-9F32-9C760135A152}" type="pres">
      <dgm:prSet presAssocID="{0295BE43-A847-4772-AFC7-AA59C91C3D5E}" presName="bgRect" presStyleLbl="bgShp" presStyleIdx="1" presStyleCnt="3" custLinFactNeighborY="2308"/>
      <dgm:spPr/>
    </dgm:pt>
    <dgm:pt modelId="{B73C4DF7-30A8-463B-B367-3077C4370DA4}" type="pres">
      <dgm:prSet presAssocID="{0295BE43-A847-4772-AFC7-AA59C91C3D5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B258A5A-0572-4608-AB82-10F42D9FF92D}" type="pres">
      <dgm:prSet presAssocID="{0295BE43-A847-4772-AFC7-AA59C91C3D5E}" presName="spaceRect" presStyleCnt="0"/>
      <dgm:spPr/>
    </dgm:pt>
    <dgm:pt modelId="{C2A2D44C-9220-41E3-9CE5-7CBF2089EBA1}" type="pres">
      <dgm:prSet presAssocID="{0295BE43-A847-4772-AFC7-AA59C91C3D5E}" presName="parTx" presStyleLbl="revTx" presStyleIdx="1" presStyleCnt="3">
        <dgm:presLayoutVars>
          <dgm:chMax val="0"/>
          <dgm:chPref val="0"/>
        </dgm:presLayoutVars>
      </dgm:prSet>
      <dgm:spPr/>
    </dgm:pt>
    <dgm:pt modelId="{73AE9947-CAC4-4FD0-A467-838281699451}" type="pres">
      <dgm:prSet presAssocID="{10F11740-10E9-47B7-86BF-B1F176B266F8}" presName="sibTrans" presStyleCnt="0"/>
      <dgm:spPr/>
    </dgm:pt>
    <dgm:pt modelId="{134B1E08-E711-440B-AC9A-055C35F6E03B}" type="pres">
      <dgm:prSet presAssocID="{6FAFB39F-2913-4856-AE75-B69991E52E15}" presName="compNode" presStyleCnt="0"/>
      <dgm:spPr/>
    </dgm:pt>
    <dgm:pt modelId="{FE4295B6-AE16-48E8-A159-ECEEA48166F2}" type="pres">
      <dgm:prSet presAssocID="{6FAFB39F-2913-4856-AE75-B69991E52E15}" presName="bgRect" presStyleLbl="bgShp" presStyleIdx="2" presStyleCnt="3"/>
      <dgm:spPr/>
    </dgm:pt>
    <dgm:pt modelId="{EBF2AC70-DAC9-4440-A996-EF79E43EE45E}" type="pres">
      <dgm:prSet presAssocID="{6FAFB39F-2913-4856-AE75-B69991E52E1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F530499E-98E8-4DE3-8A0B-FEA1902B3463}" type="pres">
      <dgm:prSet presAssocID="{6FAFB39F-2913-4856-AE75-B69991E52E15}" presName="spaceRect" presStyleCnt="0"/>
      <dgm:spPr/>
    </dgm:pt>
    <dgm:pt modelId="{15826636-232F-4CE1-B70A-F5EAF18ABAF3}" type="pres">
      <dgm:prSet presAssocID="{6FAFB39F-2913-4856-AE75-B69991E52E1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1C1036-A0D5-4016-A94C-C06B07C94202}" srcId="{4BE0C924-EFCC-4167-ABCD-DB119382D386}" destId="{6FAFB39F-2913-4856-AE75-B69991E52E15}" srcOrd="2" destOrd="0" parTransId="{EFD3AF88-DAB0-4A28-A6D0-8C1E09E260C3}" sibTransId="{15E11A0A-7962-487F-A835-5600F191553A}"/>
    <dgm:cxn modelId="{35FF246B-13F3-4594-9DF6-7970869EC0A8}" type="presOf" srcId="{4BE0C924-EFCC-4167-ABCD-DB119382D386}" destId="{22DB799F-B801-47CE-88FB-263A4ECA3B5C}" srcOrd="0" destOrd="0" presId="urn:microsoft.com/office/officeart/2018/2/layout/IconVerticalSolidList"/>
    <dgm:cxn modelId="{A8326C79-2B7E-45D7-98A5-F8AD38CBF141}" type="presOf" srcId="{FF5283DC-0A07-4E80-AC49-A7F685111B4E}" destId="{CEBE2215-0318-4426-918C-F02618C72564}" srcOrd="0" destOrd="0" presId="urn:microsoft.com/office/officeart/2018/2/layout/IconVerticalSolidList"/>
    <dgm:cxn modelId="{E16DC4C3-AECA-4A49-942D-F828FAAB8562}" srcId="{4BE0C924-EFCC-4167-ABCD-DB119382D386}" destId="{FF5283DC-0A07-4E80-AC49-A7F685111B4E}" srcOrd="0" destOrd="0" parTransId="{6816DEF6-7538-41E3-BE45-0285F0EE105C}" sibTransId="{DCD0AAF3-742B-4150-9FA5-AB3A1EF4D647}"/>
    <dgm:cxn modelId="{5B53FCDD-2DC1-4320-A297-46E311A60EAC}" srcId="{4BE0C924-EFCC-4167-ABCD-DB119382D386}" destId="{0295BE43-A847-4772-AFC7-AA59C91C3D5E}" srcOrd="1" destOrd="0" parTransId="{E60B55B5-0BD7-4BBB-98DE-872CE8EBF9C3}" sibTransId="{10F11740-10E9-47B7-86BF-B1F176B266F8}"/>
    <dgm:cxn modelId="{9B26B7EA-73EF-4B84-85DF-5FDA029C4B80}" type="presOf" srcId="{0295BE43-A847-4772-AFC7-AA59C91C3D5E}" destId="{C2A2D44C-9220-41E3-9CE5-7CBF2089EBA1}" srcOrd="0" destOrd="0" presId="urn:microsoft.com/office/officeart/2018/2/layout/IconVerticalSolidList"/>
    <dgm:cxn modelId="{4759EFF4-48DC-421D-A697-84D48ADD35D0}" type="presOf" srcId="{6FAFB39F-2913-4856-AE75-B69991E52E15}" destId="{15826636-232F-4CE1-B70A-F5EAF18ABAF3}" srcOrd="0" destOrd="0" presId="urn:microsoft.com/office/officeart/2018/2/layout/IconVerticalSolidList"/>
    <dgm:cxn modelId="{4117636F-4F4E-4CD2-BB4B-52DF357138AC}" type="presParOf" srcId="{22DB799F-B801-47CE-88FB-263A4ECA3B5C}" destId="{6787FAD7-A32A-4699-A548-90B6B82AEFDC}" srcOrd="0" destOrd="0" presId="urn:microsoft.com/office/officeart/2018/2/layout/IconVerticalSolidList"/>
    <dgm:cxn modelId="{48AA2A58-1E11-4116-A11D-4AB973B5C8D8}" type="presParOf" srcId="{6787FAD7-A32A-4699-A548-90B6B82AEFDC}" destId="{8A467AFB-2C54-470C-AC17-002799B3B92E}" srcOrd="0" destOrd="0" presId="urn:microsoft.com/office/officeart/2018/2/layout/IconVerticalSolidList"/>
    <dgm:cxn modelId="{C8F86C19-3316-4DFF-8CA3-5495B7C1F6E8}" type="presParOf" srcId="{6787FAD7-A32A-4699-A548-90B6B82AEFDC}" destId="{CFD09C2C-84B3-47B5-B85C-17FEB788D6B5}" srcOrd="1" destOrd="0" presId="urn:microsoft.com/office/officeart/2018/2/layout/IconVerticalSolidList"/>
    <dgm:cxn modelId="{86023DAA-D196-48E9-BD3D-357F3032AEB7}" type="presParOf" srcId="{6787FAD7-A32A-4699-A548-90B6B82AEFDC}" destId="{3B2460E6-D9BF-421C-8E94-0FDADA66544E}" srcOrd="2" destOrd="0" presId="urn:microsoft.com/office/officeart/2018/2/layout/IconVerticalSolidList"/>
    <dgm:cxn modelId="{8BD56595-DF94-4191-87CA-A32B374D8418}" type="presParOf" srcId="{6787FAD7-A32A-4699-A548-90B6B82AEFDC}" destId="{CEBE2215-0318-4426-918C-F02618C72564}" srcOrd="3" destOrd="0" presId="urn:microsoft.com/office/officeart/2018/2/layout/IconVerticalSolidList"/>
    <dgm:cxn modelId="{466EE088-4549-4407-92F3-C64E637706B6}" type="presParOf" srcId="{22DB799F-B801-47CE-88FB-263A4ECA3B5C}" destId="{13C518C3-9820-4DEA-8764-CE46F1E63F5D}" srcOrd="1" destOrd="0" presId="urn:microsoft.com/office/officeart/2018/2/layout/IconVerticalSolidList"/>
    <dgm:cxn modelId="{C14C63C4-EB40-49D9-A1CB-BFDEB4F61550}" type="presParOf" srcId="{22DB799F-B801-47CE-88FB-263A4ECA3B5C}" destId="{FF7D9D3C-D020-4736-8FC7-86C1104C8395}" srcOrd="2" destOrd="0" presId="urn:microsoft.com/office/officeart/2018/2/layout/IconVerticalSolidList"/>
    <dgm:cxn modelId="{06D0841F-9657-48CA-BD72-9D486CF01A8D}" type="presParOf" srcId="{FF7D9D3C-D020-4736-8FC7-86C1104C8395}" destId="{24499A96-DFFD-44E0-9F32-9C760135A152}" srcOrd="0" destOrd="0" presId="urn:microsoft.com/office/officeart/2018/2/layout/IconVerticalSolidList"/>
    <dgm:cxn modelId="{87E88660-F73B-4328-A4C0-47FC21749674}" type="presParOf" srcId="{FF7D9D3C-D020-4736-8FC7-86C1104C8395}" destId="{B73C4DF7-30A8-463B-B367-3077C4370DA4}" srcOrd="1" destOrd="0" presId="urn:microsoft.com/office/officeart/2018/2/layout/IconVerticalSolidList"/>
    <dgm:cxn modelId="{42DB226A-18D7-4341-B8A6-D8098B29CE77}" type="presParOf" srcId="{FF7D9D3C-D020-4736-8FC7-86C1104C8395}" destId="{4B258A5A-0572-4608-AB82-10F42D9FF92D}" srcOrd="2" destOrd="0" presId="urn:microsoft.com/office/officeart/2018/2/layout/IconVerticalSolidList"/>
    <dgm:cxn modelId="{CB97ABB9-C496-47CA-931B-87236F001E12}" type="presParOf" srcId="{FF7D9D3C-D020-4736-8FC7-86C1104C8395}" destId="{C2A2D44C-9220-41E3-9CE5-7CBF2089EBA1}" srcOrd="3" destOrd="0" presId="urn:microsoft.com/office/officeart/2018/2/layout/IconVerticalSolidList"/>
    <dgm:cxn modelId="{528E4B52-BA7E-42AF-A120-81C2BFA59CB8}" type="presParOf" srcId="{22DB799F-B801-47CE-88FB-263A4ECA3B5C}" destId="{73AE9947-CAC4-4FD0-A467-838281699451}" srcOrd="3" destOrd="0" presId="urn:microsoft.com/office/officeart/2018/2/layout/IconVerticalSolidList"/>
    <dgm:cxn modelId="{F9CE363C-09E7-4420-9602-03DE518B5B9D}" type="presParOf" srcId="{22DB799F-B801-47CE-88FB-263A4ECA3B5C}" destId="{134B1E08-E711-440B-AC9A-055C35F6E03B}" srcOrd="4" destOrd="0" presId="urn:microsoft.com/office/officeart/2018/2/layout/IconVerticalSolidList"/>
    <dgm:cxn modelId="{E73784E7-010E-468F-89D5-0E9E1D94456C}" type="presParOf" srcId="{134B1E08-E711-440B-AC9A-055C35F6E03B}" destId="{FE4295B6-AE16-48E8-A159-ECEEA48166F2}" srcOrd="0" destOrd="0" presId="urn:microsoft.com/office/officeart/2018/2/layout/IconVerticalSolidList"/>
    <dgm:cxn modelId="{FEA62965-8BAF-4D0A-8653-C53F9DDBC0CA}" type="presParOf" srcId="{134B1E08-E711-440B-AC9A-055C35F6E03B}" destId="{EBF2AC70-DAC9-4440-A996-EF79E43EE45E}" srcOrd="1" destOrd="0" presId="urn:microsoft.com/office/officeart/2018/2/layout/IconVerticalSolidList"/>
    <dgm:cxn modelId="{0F7E3157-9A12-4017-A7C0-FB0AF91B73B1}" type="presParOf" srcId="{134B1E08-E711-440B-AC9A-055C35F6E03B}" destId="{F530499E-98E8-4DE3-8A0B-FEA1902B3463}" srcOrd="2" destOrd="0" presId="urn:microsoft.com/office/officeart/2018/2/layout/IconVerticalSolidList"/>
    <dgm:cxn modelId="{70F44EB3-057F-4C5A-9087-DD51A3BD9844}" type="presParOf" srcId="{134B1E08-E711-440B-AC9A-055C35F6E03B}" destId="{15826636-232F-4CE1-B70A-F5EAF18ABAF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56135-9003-4242-BC08-F2AD72C39ACC}">
      <dsp:nvSpPr>
        <dsp:cNvPr id="0" name=""/>
        <dsp:cNvSpPr/>
      </dsp:nvSpPr>
      <dsp:spPr>
        <a:xfrm>
          <a:off x="353553" y="0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ELAL</a:t>
          </a:r>
          <a:r>
            <a:rPr lang="en-US" sz="3800" kern="1200" dirty="0"/>
            <a:t> </a:t>
          </a:r>
        </a:p>
      </dsp:txBody>
      <dsp:txXfrm>
        <a:off x="353553" y="0"/>
        <a:ext cx="3195868" cy="1917520"/>
      </dsp:txXfrm>
    </dsp:sp>
    <dsp:sp modelId="{986CD908-BF75-42CA-B9AF-FEAB47DA968C}">
      <dsp:nvSpPr>
        <dsp:cNvPr id="0" name=""/>
        <dsp:cNvSpPr/>
      </dsp:nvSpPr>
      <dsp:spPr>
        <a:xfrm>
          <a:off x="3902181" y="2945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Math</a:t>
          </a:r>
        </a:p>
      </dsp:txBody>
      <dsp:txXfrm>
        <a:off x="3902181" y="2945"/>
        <a:ext cx="3195868" cy="1917520"/>
      </dsp:txXfrm>
    </dsp:sp>
    <dsp:sp modelId="{2EE47552-07CA-4C06-B680-C8DEA6C7B48A}">
      <dsp:nvSpPr>
        <dsp:cNvPr id="0" name=""/>
        <dsp:cNvSpPr/>
      </dsp:nvSpPr>
      <dsp:spPr>
        <a:xfrm>
          <a:off x="7417636" y="2945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Science </a:t>
          </a:r>
        </a:p>
      </dsp:txBody>
      <dsp:txXfrm>
        <a:off x="7417636" y="2945"/>
        <a:ext cx="3195868" cy="1917520"/>
      </dsp:txXfrm>
    </dsp:sp>
    <dsp:sp modelId="{4809CD41-0875-4B2C-8BFE-DE483A2D2054}">
      <dsp:nvSpPr>
        <dsp:cNvPr id="0" name=""/>
        <dsp:cNvSpPr/>
      </dsp:nvSpPr>
      <dsp:spPr>
        <a:xfrm>
          <a:off x="2144454" y="2240053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Physical Health and Wellness</a:t>
          </a:r>
        </a:p>
      </dsp:txBody>
      <dsp:txXfrm>
        <a:off x="2144454" y="2240053"/>
        <a:ext cx="3195868" cy="1917520"/>
      </dsp:txXfrm>
    </dsp:sp>
    <dsp:sp modelId="{0CBE8899-6B05-4944-9B63-4372C6D123AE}">
      <dsp:nvSpPr>
        <dsp:cNvPr id="0" name=""/>
        <dsp:cNvSpPr/>
      </dsp:nvSpPr>
      <dsp:spPr>
        <a:xfrm>
          <a:off x="5659909" y="2240053"/>
          <a:ext cx="3195868" cy="1917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</a:rPr>
            <a:t>Social Studies Pilot </a:t>
          </a:r>
          <a:r>
            <a:rPr lang="en-US" sz="3800" kern="1200" dirty="0">
              <a:solidFill>
                <a:schemeClr val="tx1"/>
              </a:solidFill>
              <a:latin typeface="Century Gothic"/>
            </a:rPr>
            <a:t>2024/2025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5659909" y="2240053"/>
        <a:ext cx="3195868" cy="1917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67AFB-2C54-470C-AC17-002799B3B92E}">
      <dsp:nvSpPr>
        <dsp:cNvPr id="0" name=""/>
        <dsp:cNvSpPr/>
      </dsp:nvSpPr>
      <dsp:spPr>
        <a:xfrm>
          <a:off x="0" y="507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9C2C-84B3-47B5-B85C-17FEB788D6B5}">
      <dsp:nvSpPr>
        <dsp:cNvPr id="0" name=""/>
        <dsp:cNvSpPr/>
      </dsp:nvSpPr>
      <dsp:spPr>
        <a:xfrm>
          <a:off x="359500" y="267904"/>
          <a:ext cx="653636" cy="653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E2215-0318-4426-918C-F02618C72564}">
      <dsp:nvSpPr>
        <dsp:cNvPr id="0" name=""/>
        <dsp:cNvSpPr/>
      </dsp:nvSpPr>
      <dsp:spPr>
        <a:xfrm>
          <a:off x="1372636" y="507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Their child’s knowledge, understanding and skills developed through a set of learning outcomes as referenced in the curriculum.</a:t>
          </a:r>
        </a:p>
      </dsp:txBody>
      <dsp:txXfrm>
        <a:off x="1372636" y="507"/>
        <a:ext cx="9627595" cy="1188429"/>
      </dsp:txXfrm>
    </dsp:sp>
    <dsp:sp modelId="{24499A96-DFFD-44E0-9F32-9C760135A152}">
      <dsp:nvSpPr>
        <dsp:cNvPr id="0" name=""/>
        <dsp:cNvSpPr/>
      </dsp:nvSpPr>
      <dsp:spPr>
        <a:xfrm>
          <a:off x="0" y="1513474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C4DF7-30A8-463B-B367-3077C4370DA4}">
      <dsp:nvSpPr>
        <dsp:cNvPr id="0" name=""/>
        <dsp:cNvSpPr/>
      </dsp:nvSpPr>
      <dsp:spPr>
        <a:xfrm>
          <a:off x="359500" y="1753441"/>
          <a:ext cx="653636" cy="6536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2D44C-9220-41E3-9CE5-7CBF2089EBA1}">
      <dsp:nvSpPr>
        <dsp:cNvPr id="0" name=""/>
        <dsp:cNvSpPr/>
      </dsp:nvSpPr>
      <dsp:spPr>
        <a:xfrm>
          <a:off x="1372636" y="1486045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well their child is doing in each subject.</a:t>
          </a:r>
        </a:p>
      </dsp:txBody>
      <dsp:txXfrm>
        <a:off x="1372636" y="1486045"/>
        <a:ext cx="9627595" cy="1188429"/>
      </dsp:txXfrm>
    </dsp:sp>
    <dsp:sp modelId="{FE4295B6-AE16-48E8-A159-ECEEA48166F2}">
      <dsp:nvSpPr>
        <dsp:cNvPr id="0" name=""/>
        <dsp:cNvSpPr/>
      </dsp:nvSpPr>
      <dsp:spPr>
        <a:xfrm>
          <a:off x="0" y="2971582"/>
          <a:ext cx="11000232" cy="118842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2AC70-DAC9-4440-A996-EF79E43EE45E}">
      <dsp:nvSpPr>
        <dsp:cNvPr id="0" name=""/>
        <dsp:cNvSpPr/>
      </dsp:nvSpPr>
      <dsp:spPr>
        <a:xfrm>
          <a:off x="359500" y="3238979"/>
          <a:ext cx="653636" cy="6536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826636-232F-4CE1-B70A-F5EAF18ABAF3}">
      <dsp:nvSpPr>
        <dsp:cNvPr id="0" name=""/>
        <dsp:cNvSpPr/>
      </dsp:nvSpPr>
      <dsp:spPr>
        <a:xfrm>
          <a:off x="1372636" y="2971582"/>
          <a:ext cx="9627595" cy="1188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5" tIns="125775" rIns="125775" bIns="1257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(Guide to Education, 2024)</a:t>
          </a:r>
        </a:p>
      </dsp:txBody>
      <dsp:txXfrm>
        <a:off x="1372636" y="2971582"/>
        <a:ext cx="9627595" cy="1188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8102F-BFA3-4357-9FA0-3A064E6F1B5A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3DFC-11A7-4DDF-8AEE-A5ACE051EB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0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040" y="2240280"/>
            <a:ext cx="4873752" cy="17099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040" y="4014216"/>
            <a:ext cx="4873752" cy="630936"/>
          </a:xfrm>
        </p:spPr>
        <p:txBody>
          <a:bodyPr>
            <a:noAutofit/>
          </a:bodyPr>
          <a:lstStyle>
            <a:lvl1pPr marL="54864" indent="0" algn="l">
              <a:lnSpc>
                <a:spcPct val="12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46779" y="812292"/>
            <a:ext cx="383462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759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240ABBF-9F6E-51C2-3600-798F3A8C4868}"/>
              </a:ext>
            </a:extLst>
          </p:cNvPr>
          <p:cNvSpPr/>
          <p:nvPr userDrawn="1"/>
        </p:nvSpPr>
        <p:spPr>
          <a:xfrm>
            <a:off x="547230" y="194408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724FD7F3-2232-7463-6613-3EF2344BD063}"/>
              </a:ext>
            </a:extLst>
          </p:cNvPr>
          <p:cNvSpPr/>
          <p:nvPr userDrawn="1"/>
        </p:nvSpPr>
        <p:spPr>
          <a:xfrm>
            <a:off x="4922989" y="194696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234E24BE-6EC9-C62B-1B5F-EBE5C279EF38}"/>
              </a:ext>
            </a:extLst>
          </p:cNvPr>
          <p:cNvSpPr/>
          <p:nvPr userDrawn="1"/>
        </p:nvSpPr>
        <p:spPr>
          <a:xfrm>
            <a:off x="9225456" y="1924776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F4987345-5BC3-6B09-35D1-118625B93B26}"/>
              </a:ext>
            </a:extLst>
          </p:cNvPr>
          <p:cNvSpPr/>
          <p:nvPr userDrawn="1"/>
        </p:nvSpPr>
        <p:spPr>
          <a:xfrm>
            <a:off x="2798649" y="3902220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D24F97D8-E25C-583D-72FF-A9AD2A77A71F}"/>
              </a:ext>
            </a:extLst>
          </p:cNvPr>
          <p:cNvSpPr/>
          <p:nvPr userDrawn="1"/>
        </p:nvSpPr>
        <p:spPr>
          <a:xfrm>
            <a:off x="7156227" y="3880033"/>
            <a:ext cx="2529083" cy="2529083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96B6B23-01AB-14E3-6F7D-14E56C8F7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8788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D9C006-6816-1398-2752-53296B227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44975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5C67F012-5EC1-3C44-2545-C90EFB6C7A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37214" y="1836534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4C1F7B9-544F-1D65-F30E-22B977B0EA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0407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F0785379-F700-62B9-BF17-703A87E29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67985" y="3813978"/>
            <a:ext cx="2528887" cy="2528887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2"/>
            </a:solidFill>
          </a:ln>
        </p:spPr>
        <p:txBody>
          <a:bodyPr tIns="2743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600"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6006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34;p42">
            <a:extLst>
              <a:ext uri="{FF2B5EF4-FFF2-40B4-BE49-F238E27FC236}">
                <a16:creationId xmlns:a16="http://schemas.microsoft.com/office/drawing/2014/main" id="{8B24251C-09A2-7EC7-D81E-7B4EC1A6C8FB}"/>
              </a:ext>
            </a:extLst>
          </p:cNvPr>
          <p:cNvSpPr/>
          <p:nvPr userDrawn="1"/>
        </p:nvSpPr>
        <p:spPr>
          <a:xfrm>
            <a:off x="1043969" y="2096168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634;p42">
            <a:extLst>
              <a:ext uri="{FF2B5EF4-FFF2-40B4-BE49-F238E27FC236}">
                <a16:creationId xmlns:a16="http://schemas.microsoft.com/office/drawing/2014/main" id="{7095FC12-1305-9C50-D9A9-1BA4392374E6}"/>
              </a:ext>
            </a:extLst>
          </p:cNvPr>
          <p:cNvSpPr/>
          <p:nvPr userDrawn="1"/>
        </p:nvSpPr>
        <p:spPr>
          <a:xfrm>
            <a:off x="1043969" y="4160972"/>
            <a:ext cx="10271731" cy="1505316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A325A5B-8E43-DA35-85DE-66DB81C5F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A26A7E-435E-AFBA-FECA-047481A8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795" y="1920319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2CD3C-84E1-013B-FEDD-5B4008CD2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152" y="2007884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2E5F6B0-4BF8-B61C-19DC-44EADF2C6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92795" y="4005858"/>
            <a:ext cx="10268712" cy="1505315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896112" rIns="649224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10FDC74-97A7-7CF9-8479-7DF70FE009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152" y="4093420"/>
            <a:ext cx="6408671" cy="1330189"/>
          </a:xfrm>
        </p:spPr>
        <p:txBody>
          <a:bodyPr anchor="ctr"/>
          <a:lstStyle>
            <a:lvl1pPr marL="0" indent="-137160">
              <a:lnSpc>
                <a:spcPct val="100000"/>
              </a:lnSpc>
              <a:spcBef>
                <a:spcPts val="0"/>
              </a:spcBef>
              <a:buSzPct val="50000"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9E27A-A5B9-7554-B03C-977DD0697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B2D671-9FA9-57ED-C5BB-EF64BEB13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944D9-3F95-D788-A7A5-9C541DB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780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6481182" y="2106081"/>
            <a:ext cx="5056632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5054248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5048882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4604512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956816"/>
            <a:ext cx="5047488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600154" y="2944368"/>
            <a:ext cx="4608576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8909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B1F4-E4E2-E27F-87D0-6DFE6637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8;p53">
            <a:extLst>
              <a:ext uri="{FF2B5EF4-FFF2-40B4-BE49-F238E27FC236}">
                <a16:creationId xmlns:a16="http://schemas.microsoft.com/office/drawing/2014/main" id="{D76333E0-FAE0-3B63-28EE-BA834131593C}"/>
              </a:ext>
            </a:extLst>
          </p:cNvPr>
          <p:cNvSpPr/>
          <p:nvPr userDrawn="1"/>
        </p:nvSpPr>
        <p:spPr>
          <a:xfrm>
            <a:off x="837094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8;p53">
            <a:extLst>
              <a:ext uri="{FF2B5EF4-FFF2-40B4-BE49-F238E27FC236}">
                <a16:creationId xmlns:a16="http://schemas.microsoft.com/office/drawing/2014/main" id="{1BF10461-2A6D-BD12-B1D7-5A73DDD367A8}"/>
              </a:ext>
            </a:extLst>
          </p:cNvPr>
          <p:cNvSpPr/>
          <p:nvPr userDrawn="1"/>
        </p:nvSpPr>
        <p:spPr>
          <a:xfrm>
            <a:off x="4599233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8;p53">
            <a:extLst>
              <a:ext uri="{FF2B5EF4-FFF2-40B4-BE49-F238E27FC236}">
                <a16:creationId xmlns:a16="http://schemas.microsoft.com/office/drawing/2014/main" id="{B21F23CA-8996-2ED3-865E-9CBB7B3DEF01}"/>
              </a:ext>
            </a:extLst>
          </p:cNvPr>
          <p:cNvSpPr/>
          <p:nvPr userDrawn="1"/>
        </p:nvSpPr>
        <p:spPr>
          <a:xfrm>
            <a:off x="808072" y="2106081"/>
            <a:ext cx="3249570" cy="398701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F16B1C6-54F0-43B5-701B-5ACB9DB37B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86A122E7-1CF8-0AB9-3407-6E725320D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2688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9B6C5E12-67C8-B5AA-FC61-A40F6C388F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80560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92BD99C3-C1A1-E89B-FB77-6221D2FBE9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5873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F5C0C473-4EA8-206C-EDC5-DAF92DC87E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7888" y="1956816"/>
            <a:ext cx="3246120" cy="3986784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lIns="320040" tIns="502920"/>
          <a:lstStyle>
            <a:lvl1pPr marL="0" indent="0" algn="l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3B2BF64-243E-E09B-24DD-86574712A72C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89914" y="2944368"/>
            <a:ext cx="2743200" cy="278510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SzPct val="50000"/>
              <a:buNone/>
              <a:defRPr sz="1600"/>
            </a:lvl1pPr>
            <a:lvl2pPr marL="274320" indent="-137160">
              <a:lnSpc>
                <a:spcPct val="100000"/>
              </a:lnSpc>
              <a:spcBef>
                <a:spcPts val="0"/>
              </a:spcBef>
              <a:buSzPct val="50000"/>
              <a:defRPr sz="1400"/>
            </a:lvl2pPr>
            <a:lvl3pPr marL="411480" indent="-137160">
              <a:lnSpc>
                <a:spcPct val="100000"/>
              </a:lnSpc>
              <a:spcBef>
                <a:spcPts val="0"/>
              </a:spcBef>
              <a:buSzPct val="50000"/>
              <a:defRPr sz="1200"/>
            </a:lvl3pPr>
            <a:lvl4pPr marL="548640" indent="-137160">
              <a:lnSpc>
                <a:spcPct val="100000"/>
              </a:lnSpc>
              <a:spcBef>
                <a:spcPts val="0"/>
              </a:spcBef>
              <a:buSzPct val="50000"/>
              <a:defRPr sz="1100"/>
            </a:lvl4pPr>
            <a:lvl5pPr indent="-137160">
              <a:buSzPct val="50000"/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8DB23-E349-DF43-8126-A1F21B8C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74F0D-57B5-C6EE-016C-501DC8D7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0D283-938B-8E26-1C43-DC3AD65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4831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7;p33">
            <a:extLst>
              <a:ext uri="{FF2B5EF4-FFF2-40B4-BE49-F238E27FC236}">
                <a16:creationId xmlns:a16="http://schemas.microsoft.com/office/drawing/2014/main" id="{E7EB222B-6CF5-9486-E495-4BBCFBA5DEE9}"/>
              </a:ext>
            </a:extLst>
          </p:cNvPr>
          <p:cNvSpPr/>
          <p:nvPr userDrawn="1"/>
        </p:nvSpPr>
        <p:spPr>
          <a:xfrm>
            <a:off x="5400719" y="1198578"/>
            <a:ext cx="6114430" cy="479457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328;p33">
            <a:extLst>
              <a:ext uri="{FF2B5EF4-FFF2-40B4-BE49-F238E27FC236}">
                <a16:creationId xmlns:a16="http://schemas.microsoft.com/office/drawing/2014/main" id="{1FEBC754-F0A8-F9F6-F804-7081E078D8F5}"/>
              </a:ext>
            </a:extLst>
          </p:cNvPr>
          <p:cNvSpPr/>
          <p:nvPr userDrawn="1"/>
        </p:nvSpPr>
        <p:spPr>
          <a:xfrm>
            <a:off x="5196524" y="838200"/>
            <a:ext cx="6114430" cy="49149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F8B0E5-D249-4F2F-16F0-7A9A49B9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024" y="1783080"/>
            <a:ext cx="4959821" cy="1162762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2CFE759-845E-6170-DB8C-EA3FA075BB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51128" cy="685800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7189B6C-4236-0B00-D585-EEE5183EC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888" y="2944368"/>
            <a:ext cx="4818888" cy="213055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37E9B-F86D-C91D-23CC-19F188D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901" y="6400904"/>
            <a:ext cx="365760" cy="246888"/>
          </a:xfrm>
        </p:spPr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55B0F1-C1EF-3790-A994-C8C4BB61CCB9}"/>
              </a:ext>
            </a:extLst>
          </p:cNvPr>
          <p:cNvCxnSpPr>
            <a:cxnSpLocks/>
          </p:cNvCxnSpPr>
          <p:nvPr/>
        </p:nvCxnSpPr>
        <p:spPr>
          <a:xfrm>
            <a:off x="4351128" y="6532618"/>
            <a:ext cx="36930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4F275B-2CE9-CD3C-081E-0B79C125257E}"/>
              </a:ext>
            </a:extLst>
          </p:cNvPr>
          <p:cNvCxnSpPr>
            <a:cxnSpLocks/>
          </p:cNvCxnSpPr>
          <p:nvPr/>
        </p:nvCxnSpPr>
        <p:spPr>
          <a:xfrm>
            <a:off x="8467344" y="6527001"/>
            <a:ext cx="3724656" cy="5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3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E09AA4F6-9CBF-53A8-8FE8-0BAB0E7DC989}"/>
              </a:ext>
            </a:extLst>
          </p:cNvPr>
          <p:cNvSpPr/>
          <p:nvPr userDrawn="1"/>
        </p:nvSpPr>
        <p:spPr>
          <a:xfrm>
            <a:off x="1062566" y="1161412"/>
            <a:ext cx="10221119" cy="483174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328;p33">
            <a:extLst>
              <a:ext uri="{FF2B5EF4-FFF2-40B4-BE49-F238E27FC236}">
                <a16:creationId xmlns:a16="http://schemas.microsoft.com/office/drawing/2014/main" id="{CBE4E0BD-29C0-46EA-4A2D-401DD12AEC12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DEC9-86BE-FDB1-3BAE-F5FF0934C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901952"/>
            <a:ext cx="4873752" cy="1709928"/>
          </a:xfr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F6069-AEE4-3455-508E-4B9EE30F0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108960"/>
            <a:ext cx="3913632" cy="188366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000"/>
              </a:spcBef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BEF410E3-CEC7-640A-C8FD-08419E6C3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482" y="812292"/>
            <a:ext cx="4636008" cy="4928616"/>
          </a:xfr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180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3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ABFF-AED1-441E-410D-E91E5B9E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D9EB3-189A-FE0F-8C95-73C33781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80446-577A-69FB-646E-AF1DA413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9C2-379A-DC94-A05D-1A629B34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5434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2AC-7ED9-922C-AFA3-C7474D93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73C7A-2028-226F-C1ED-1807BD3B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25B8F9-3C91-FD08-87E3-6E39B35B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1624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5BDBB369-4213-AA70-D2DD-33F4E9E1F195}"/>
              </a:ext>
            </a:extLst>
          </p:cNvPr>
          <p:cNvSpPr/>
          <p:nvPr userDrawn="1"/>
        </p:nvSpPr>
        <p:spPr>
          <a:xfrm>
            <a:off x="1072604" y="2550039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Google Shape;1251;p56">
            <a:extLst>
              <a:ext uri="{FF2B5EF4-FFF2-40B4-BE49-F238E27FC236}">
                <a16:creationId xmlns:a16="http://schemas.microsoft.com/office/drawing/2014/main" id="{3BF27898-0ACC-24EB-589A-96F29C94157A}"/>
              </a:ext>
            </a:extLst>
          </p:cNvPr>
          <p:cNvSpPr/>
          <p:nvPr userDrawn="1"/>
        </p:nvSpPr>
        <p:spPr>
          <a:xfrm>
            <a:off x="3235665" y="2522510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51;p56">
            <a:extLst>
              <a:ext uri="{FF2B5EF4-FFF2-40B4-BE49-F238E27FC236}">
                <a16:creationId xmlns:a16="http://schemas.microsoft.com/office/drawing/2014/main" id="{62CA34BE-87A5-8F47-C395-886E6870CF67}"/>
              </a:ext>
            </a:extLst>
          </p:cNvPr>
          <p:cNvSpPr/>
          <p:nvPr userDrawn="1"/>
        </p:nvSpPr>
        <p:spPr>
          <a:xfrm>
            <a:off x="5415148" y="2513962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1251;p56">
            <a:extLst>
              <a:ext uri="{FF2B5EF4-FFF2-40B4-BE49-F238E27FC236}">
                <a16:creationId xmlns:a16="http://schemas.microsoft.com/office/drawing/2014/main" id="{E432D5F8-7F62-B5A0-F3AC-814BFBEEB0ED}"/>
              </a:ext>
            </a:extLst>
          </p:cNvPr>
          <p:cNvSpPr/>
          <p:nvPr userDrawn="1"/>
        </p:nvSpPr>
        <p:spPr>
          <a:xfrm>
            <a:off x="7530416" y="2524926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" name="Google Shape;1251;p56">
            <a:extLst>
              <a:ext uri="{FF2B5EF4-FFF2-40B4-BE49-F238E27FC236}">
                <a16:creationId xmlns:a16="http://schemas.microsoft.com/office/drawing/2014/main" id="{FBCE3915-CF40-BF29-2DBB-D9F447CC7555}"/>
              </a:ext>
            </a:extLst>
          </p:cNvPr>
          <p:cNvSpPr/>
          <p:nvPr userDrawn="1"/>
        </p:nvSpPr>
        <p:spPr>
          <a:xfrm>
            <a:off x="9709899" y="2516378"/>
            <a:ext cx="1622434" cy="162243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11789E5-14E6-E7AB-C9D8-6E51B4544B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72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AC40220B-3ED2-1841-92D5-C0056EF47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54680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B8BC651C-16ED-1741-08D3-8BA2D618C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095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B42AFC50-5862-D501-9586-4A96D4DA6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43216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5772425-B358-35A8-C707-76C81B500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28632" y="2441448"/>
            <a:ext cx="1622425" cy="1622425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B8A0CF-58B1-629F-C8DB-238E51142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4102" y="432511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3973DBDD-5F4C-3094-B5AB-751AF36037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92056" y="432670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A7033DE-A188-7F2B-B42D-3B4334B2C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8328" y="4313642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2C8DA85-8265-9485-A51D-73E1629CC5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7985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0594F27-59D4-99D2-77B5-71915573ED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66008" y="4319944"/>
            <a:ext cx="1947672" cy="630936"/>
          </a:xfrm>
        </p:spPr>
        <p:txBody>
          <a:bodyPr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74892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27;p33">
            <a:extLst>
              <a:ext uri="{FF2B5EF4-FFF2-40B4-BE49-F238E27FC236}">
                <a16:creationId xmlns:a16="http://schemas.microsoft.com/office/drawing/2014/main" id="{F51DD675-2DC4-A4BE-C624-3048A2E666B7}"/>
              </a:ext>
            </a:extLst>
          </p:cNvPr>
          <p:cNvSpPr/>
          <p:nvPr userDrawn="1"/>
        </p:nvSpPr>
        <p:spPr>
          <a:xfrm>
            <a:off x="809553" y="1012104"/>
            <a:ext cx="6957749" cy="5061732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328;p33">
            <a:extLst>
              <a:ext uri="{FF2B5EF4-FFF2-40B4-BE49-F238E27FC236}">
                <a16:creationId xmlns:a16="http://schemas.microsoft.com/office/drawing/2014/main" id="{A0952ED0-9FCB-B6D2-E806-E2663B8961D0}"/>
              </a:ext>
            </a:extLst>
          </p:cNvPr>
          <p:cNvSpPr/>
          <p:nvPr userDrawn="1"/>
        </p:nvSpPr>
        <p:spPr>
          <a:xfrm>
            <a:off x="600338" y="782757"/>
            <a:ext cx="6957749" cy="506173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719072"/>
            <a:ext cx="5038344" cy="1709928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C3CDDF-FEA3-712D-9071-515D264F06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96656" y="0"/>
            <a:ext cx="3895344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88" y="3054096"/>
            <a:ext cx="5010912" cy="2130552"/>
          </a:xfrm>
        </p:spPr>
        <p:txBody>
          <a:bodyPr/>
          <a:lstStyle>
            <a:lvl1pPr marL="54864" indent="0">
              <a:lnSpc>
                <a:spcPct val="120000"/>
              </a:lnSpc>
              <a:spcBef>
                <a:spcPts val="0"/>
              </a:spcBef>
              <a:buNone/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4F7CD76-D087-685D-2E27-537F34D67EBE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400" y="6400904"/>
            <a:ext cx="365760" cy="246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63F889-82B6-D594-DA07-4C82AE33663F}"/>
              </a:ext>
            </a:extLst>
          </p:cNvPr>
          <p:cNvGrpSpPr/>
          <p:nvPr userDrawn="1"/>
        </p:nvGrpSpPr>
        <p:grpSpPr>
          <a:xfrm>
            <a:off x="0" y="6527001"/>
            <a:ext cx="8294153" cy="5617"/>
            <a:chOff x="0" y="6527001"/>
            <a:chExt cx="8294153" cy="561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F4BFE95-6DCA-752C-0F0C-CCAF1A576CD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20C2FA-C2E7-21E2-09D0-3BA6B1BC2C1E}"/>
                </a:ext>
              </a:extLst>
            </p:cNvPr>
            <p:cNvCxnSpPr>
              <a:cxnSpLocks/>
            </p:cNvCxnSpPr>
            <p:nvPr/>
          </p:nvCxnSpPr>
          <p:spPr>
            <a:xfrm>
              <a:off x="4358640" y="6527001"/>
              <a:ext cx="3935513" cy="561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20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8D51F-4DA4-5AB7-6ACD-17065B86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64711-7A11-A788-DD48-17D0C3B0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Google Shape;1251;p56">
            <a:extLst>
              <a:ext uri="{FF2B5EF4-FFF2-40B4-BE49-F238E27FC236}">
                <a16:creationId xmlns:a16="http://schemas.microsoft.com/office/drawing/2014/main" id="{9061A64A-DA6A-5D22-BE0B-94B0626A6CF1}"/>
              </a:ext>
            </a:extLst>
          </p:cNvPr>
          <p:cNvSpPr/>
          <p:nvPr userDrawn="1"/>
        </p:nvSpPr>
        <p:spPr>
          <a:xfrm>
            <a:off x="5102241" y="597060"/>
            <a:ext cx="5949692" cy="5949692"/>
          </a:xfrm>
          <a:prstGeom prst="ellipse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8E5310-5724-6031-306F-4110AC65EBD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5001768" y="420624"/>
            <a:ext cx="5897880" cy="589788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9116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10512"/>
            <a:ext cx="11000232" cy="416052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BAEF-CF24-7502-B796-D47DF23F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E7CE-C596-EE32-BBFE-799C10EF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B60C-999F-167B-3927-D752A0DE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0134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27;p33">
            <a:extLst>
              <a:ext uri="{FF2B5EF4-FFF2-40B4-BE49-F238E27FC236}">
                <a16:creationId xmlns:a16="http://schemas.microsoft.com/office/drawing/2014/main" id="{EA1EE280-E44E-F71B-ED1B-CA8CEDEE6175}"/>
              </a:ext>
            </a:extLst>
          </p:cNvPr>
          <p:cNvSpPr/>
          <p:nvPr userDrawn="1"/>
        </p:nvSpPr>
        <p:spPr>
          <a:xfrm>
            <a:off x="1087280" y="1161412"/>
            <a:ext cx="10221119" cy="483174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accent2">
                  <a:lumMod val="20000"/>
                  <a:lumOff val="8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" name="Google Shape;328;p33">
            <a:extLst>
              <a:ext uri="{FF2B5EF4-FFF2-40B4-BE49-F238E27FC236}">
                <a16:creationId xmlns:a16="http://schemas.microsoft.com/office/drawing/2014/main" id="{332C8624-D848-DF0C-9104-7A2655E4A0FE}"/>
              </a:ext>
            </a:extLst>
          </p:cNvPr>
          <p:cNvSpPr/>
          <p:nvPr userDrawn="1"/>
        </p:nvSpPr>
        <p:spPr>
          <a:xfrm>
            <a:off x="858371" y="800100"/>
            <a:ext cx="10221119" cy="4953001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1426A-0740-2EB9-FC34-9C0434593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072" y="2322576"/>
            <a:ext cx="6473952" cy="1901952"/>
          </a:xfrm>
        </p:spPr>
        <p:txBody>
          <a:bodyPr anchor="ctr"/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817D722-78FF-E98D-229F-DDC8146F5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874" y="809103"/>
            <a:ext cx="1798955" cy="2062163"/>
          </a:xfrm>
        </p:spPr>
        <p:txBody>
          <a:bodyPr anchor="t"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F6C1B-F86D-84E1-F13C-1A2310E1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072" y="4334256"/>
            <a:ext cx="2340864" cy="5852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A35D83-86B3-5132-45B2-6382E8F3A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1160" y="3957272"/>
            <a:ext cx="1798955" cy="2062163"/>
          </a:xfrm>
        </p:spPr>
        <p:txBody>
          <a:bodyPr/>
          <a:lstStyle>
            <a:lvl1pPr marL="0" indent="0">
              <a:buNone/>
              <a:defRPr sz="25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”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53ABF-1C17-E7D0-EEB7-468CEDF285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noProof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64DF1-77A3-B856-5F46-12724706B8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1FC7-9CAD-4B2D-A8F6-C172AF6D5EB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438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149;p53">
            <a:extLst>
              <a:ext uri="{FF2B5EF4-FFF2-40B4-BE49-F238E27FC236}">
                <a16:creationId xmlns:a16="http://schemas.microsoft.com/office/drawing/2014/main" id="{E21113D2-FC9F-27EC-7A45-E8F7695D1407}"/>
              </a:ext>
            </a:extLst>
          </p:cNvPr>
          <p:cNvSpPr/>
          <p:nvPr userDrawn="1"/>
        </p:nvSpPr>
        <p:spPr>
          <a:xfrm>
            <a:off x="694922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" name="Google Shape;1149;p53">
            <a:extLst>
              <a:ext uri="{FF2B5EF4-FFF2-40B4-BE49-F238E27FC236}">
                <a16:creationId xmlns:a16="http://schemas.microsoft.com/office/drawing/2014/main" id="{AD0B836B-7152-D6F5-7044-4B3B321454F5}"/>
              </a:ext>
            </a:extLst>
          </p:cNvPr>
          <p:cNvSpPr/>
          <p:nvPr userDrawn="1"/>
        </p:nvSpPr>
        <p:spPr>
          <a:xfrm>
            <a:off x="3541000" y="2330750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49;p53">
            <a:extLst>
              <a:ext uri="{FF2B5EF4-FFF2-40B4-BE49-F238E27FC236}">
                <a16:creationId xmlns:a16="http://schemas.microsoft.com/office/drawing/2014/main" id="{65518B88-F549-D8C7-0CD2-91E7CABE5E13}"/>
              </a:ext>
            </a:extLst>
          </p:cNvPr>
          <p:cNvSpPr/>
          <p:nvPr userDrawn="1"/>
        </p:nvSpPr>
        <p:spPr>
          <a:xfrm>
            <a:off x="6387080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149;p53">
            <a:extLst>
              <a:ext uri="{FF2B5EF4-FFF2-40B4-BE49-F238E27FC236}">
                <a16:creationId xmlns:a16="http://schemas.microsoft.com/office/drawing/2014/main" id="{EF098B7F-7320-E28C-D4A0-9C0D6072BDA7}"/>
              </a:ext>
            </a:extLst>
          </p:cNvPr>
          <p:cNvSpPr/>
          <p:nvPr userDrawn="1"/>
        </p:nvSpPr>
        <p:spPr>
          <a:xfrm>
            <a:off x="9233158" y="2328404"/>
            <a:ext cx="2542032" cy="32004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2193042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2193042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2169547"/>
            <a:ext cx="2514600" cy="3200400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2377440"/>
          <a:lstStyle>
            <a:lvl1pPr marL="0" indent="0" algn="ctr">
              <a:buFont typeface="Arial" panose="020B0604020202020204" pitchFamily="34" charset="0"/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2169547"/>
            <a:ext cx="2487168" cy="210312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4846546"/>
            <a:ext cx="2514600" cy="33832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52B54-8A68-DB21-54FB-342276BCEE38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4EF8F-B039-D242-A81B-F393B674C274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A9D6E63-D581-350F-03A0-665A80481391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05D09F-A5CA-2745-537C-05333575CD8F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2B86B-C1F2-7E0E-C065-E2B156A7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0AFDD5-844D-364D-8AEC-50CF4D36D55D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DA4D1-2752-E7A4-2EB8-33E55361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200B8-5151-AE1E-3DA7-04B96598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393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49;p53">
            <a:extLst>
              <a:ext uri="{FF2B5EF4-FFF2-40B4-BE49-F238E27FC236}">
                <a16:creationId xmlns:a16="http://schemas.microsoft.com/office/drawing/2014/main" id="{559D8666-7371-3C57-AFFE-49810709BDDB}"/>
              </a:ext>
            </a:extLst>
          </p:cNvPr>
          <p:cNvSpPr/>
          <p:nvPr userDrawn="1"/>
        </p:nvSpPr>
        <p:spPr>
          <a:xfrm>
            <a:off x="663551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149;p53">
            <a:extLst>
              <a:ext uri="{FF2B5EF4-FFF2-40B4-BE49-F238E27FC236}">
                <a16:creationId xmlns:a16="http://schemas.microsoft.com/office/drawing/2014/main" id="{434B564B-DE03-74A6-773C-0FD4632658D1}"/>
              </a:ext>
            </a:extLst>
          </p:cNvPr>
          <p:cNvSpPr/>
          <p:nvPr userDrawn="1"/>
        </p:nvSpPr>
        <p:spPr>
          <a:xfrm>
            <a:off x="663550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149;p53">
            <a:extLst>
              <a:ext uri="{FF2B5EF4-FFF2-40B4-BE49-F238E27FC236}">
                <a16:creationId xmlns:a16="http://schemas.microsoft.com/office/drawing/2014/main" id="{A98F51D8-7768-BB9C-DEFD-FE6F101B538B}"/>
              </a:ext>
            </a:extLst>
          </p:cNvPr>
          <p:cNvSpPr/>
          <p:nvPr userDrawn="1"/>
        </p:nvSpPr>
        <p:spPr>
          <a:xfrm>
            <a:off x="3509629" y="1967633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149;p53">
            <a:extLst>
              <a:ext uri="{FF2B5EF4-FFF2-40B4-BE49-F238E27FC236}">
                <a16:creationId xmlns:a16="http://schemas.microsoft.com/office/drawing/2014/main" id="{824DDB7E-F583-BE45-8440-04134133EF5E}"/>
              </a:ext>
            </a:extLst>
          </p:cNvPr>
          <p:cNvSpPr/>
          <p:nvPr userDrawn="1"/>
        </p:nvSpPr>
        <p:spPr>
          <a:xfrm>
            <a:off x="3509628" y="4337851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149;p53">
            <a:extLst>
              <a:ext uri="{FF2B5EF4-FFF2-40B4-BE49-F238E27FC236}">
                <a16:creationId xmlns:a16="http://schemas.microsoft.com/office/drawing/2014/main" id="{3AB34327-1213-C6F7-069A-661286889411}"/>
              </a:ext>
            </a:extLst>
          </p:cNvPr>
          <p:cNvSpPr/>
          <p:nvPr userDrawn="1"/>
        </p:nvSpPr>
        <p:spPr>
          <a:xfrm>
            <a:off x="6355709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149;p53">
            <a:extLst>
              <a:ext uri="{FF2B5EF4-FFF2-40B4-BE49-F238E27FC236}">
                <a16:creationId xmlns:a16="http://schemas.microsoft.com/office/drawing/2014/main" id="{B6BF1339-971D-E8EC-9A92-C646A04A9796}"/>
              </a:ext>
            </a:extLst>
          </p:cNvPr>
          <p:cNvSpPr/>
          <p:nvPr userDrawn="1"/>
        </p:nvSpPr>
        <p:spPr>
          <a:xfrm>
            <a:off x="6355708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4" name="Google Shape;1149;p53">
            <a:extLst>
              <a:ext uri="{FF2B5EF4-FFF2-40B4-BE49-F238E27FC236}">
                <a16:creationId xmlns:a16="http://schemas.microsoft.com/office/drawing/2014/main" id="{2C16FE32-0722-CA1D-92A1-77B7780BDE81}"/>
              </a:ext>
            </a:extLst>
          </p:cNvPr>
          <p:cNvSpPr/>
          <p:nvPr userDrawn="1"/>
        </p:nvSpPr>
        <p:spPr>
          <a:xfrm>
            <a:off x="9201787" y="1965287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149;p53">
            <a:extLst>
              <a:ext uri="{FF2B5EF4-FFF2-40B4-BE49-F238E27FC236}">
                <a16:creationId xmlns:a16="http://schemas.microsoft.com/office/drawing/2014/main" id="{A3D368EA-D182-9937-D248-E4051379E257}"/>
              </a:ext>
            </a:extLst>
          </p:cNvPr>
          <p:cNvSpPr/>
          <p:nvPr userDrawn="1"/>
        </p:nvSpPr>
        <p:spPr>
          <a:xfrm>
            <a:off x="9201786" y="4335505"/>
            <a:ext cx="2543865" cy="2085433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FDA4E-49F9-223C-DA55-A79802EE1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49526F-21BB-B06B-612E-8AAA322B4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81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9DE91A1-A01A-B800-F6EB-C013020202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53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733EF8C8-3849-9C80-1F6E-7038D11347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22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7A4420-EB9D-589B-DE9E-4CFCC6B25A6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581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Picture Placeholder 22">
            <a:extLst>
              <a:ext uri="{FF2B5EF4-FFF2-40B4-BE49-F238E27FC236}">
                <a16:creationId xmlns:a16="http://schemas.microsoft.com/office/drawing/2014/main" id="{D76F8DA4-2C9A-48DE-DB4A-045A11601F4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7953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10C7458-97A7-97A1-88E7-1D3194A7EA4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022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2F8A8CA-E278-E129-A09C-8C4B7CCA2D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19856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CFBF841-C094-5FA8-63F2-F5DA37C03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33572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76BA571-FE5C-F5F7-9056-20BD57DA67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856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27F73601-DBA6-A721-D6BF-321A387810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19856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22">
            <a:extLst>
              <a:ext uri="{FF2B5EF4-FFF2-40B4-BE49-F238E27FC236}">
                <a16:creationId xmlns:a16="http://schemas.microsoft.com/office/drawing/2014/main" id="{060504F7-2F69-FC38-B09C-5DCA35CD85A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33572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843A45B-37B6-D773-B219-9EBAD5F1953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19856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7F9FC21-D881-DB86-4C69-C07821DCF3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3640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FE2E99DA-5661-F860-9E54-9C42590265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7356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99F1332D-1A76-8252-3A4A-73B5BE80B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3640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E5E9A104-54F0-5100-0B27-DBD2DF2067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3640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2" name="Picture Placeholder 22">
            <a:extLst>
              <a:ext uri="{FF2B5EF4-FFF2-40B4-BE49-F238E27FC236}">
                <a16:creationId xmlns:a16="http://schemas.microsoft.com/office/drawing/2014/main" id="{23469072-7775-90E2-6C92-C6D03C1DACB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77356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26">
            <a:extLst>
              <a:ext uri="{FF2B5EF4-FFF2-40B4-BE49-F238E27FC236}">
                <a16:creationId xmlns:a16="http://schemas.microsoft.com/office/drawing/2014/main" id="{BF06B9AA-555D-874C-1198-B3ED9EBC714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63640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47253530-631C-01D6-E4D5-53EA91819A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07424" y="186537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2087F48D-BCD6-2370-DFEB-3DC85577058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21140" y="1874520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2730E53E-4C0B-1C22-8754-2D69B55DF3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7424" y="3584901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9690986C-4F11-A46D-923C-CCC08AB6CB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07424" y="4242816"/>
            <a:ext cx="2514600" cy="2084832"/>
          </a:xfrm>
          <a:solidFill>
            <a:schemeClr val="accent5"/>
          </a:solidFill>
          <a:ln w="25400">
            <a:solidFill>
              <a:schemeClr val="dk1"/>
            </a:solidFill>
          </a:ln>
        </p:spPr>
        <p:txBody>
          <a:bodyPr tIns="1490472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22">
            <a:extLst>
              <a:ext uri="{FF2B5EF4-FFF2-40B4-BE49-F238E27FC236}">
                <a16:creationId xmlns:a16="http://schemas.microsoft.com/office/drawing/2014/main" id="{A4293B55-9185-9732-2F46-4B62C7F1F2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1140" y="4242816"/>
            <a:ext cx="2487168" cy="1280160"/>
          </a:xfrm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26">
            <a:extLst>
              <a:ext uri="{FF2B5EF4-FFF2-40B4-BE49-F238E27FC236}">
                <a16:creationId xmlns:a16="http://schemas.microsoft.com/office/drawing/2014/main" id="{B8529D99-B7B2-6411-E928-9FA204E384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07424" y="5947269"/>
            <a:ext cx="2514600" cy="27432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61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EB71-EE42-930D-4E54-FA0F44B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209544" cy="286207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Google Shape;1247;p56">
            <a:extLst>
              <a:ext uri="{FF2B5EF4-FFF2-40B4-BE49-F238E27FC236}">
                <a16:creationId xmlns:a16="http://schemas.microsoft.com/office/drawing/2014/main" id="{1A52F175-2E39-E9BE-B4DF-67098DB248AA}"/>
              </a:ext>
            </a:extLst>
          </p:cNvPr>
          <p:cNvSpPr/>
          <p:nvPr userDrawn="1"/>
        </p:nvSpPr>
        <p:spPr>
          <a:xfrm>
            <a:off x="5607119" y="34704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accent2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9" name="Google Shape;1264;p56">
            <a:extLst>
              <a:ext uri="{FF2B5EF4-FFF2-40B4-BE49-F238E27FC236}">
                <a16:creationId xmlns:a16="http://schemas.microsoft.com/office/drawing/2014/main" id="{CE3B3000-733D-1995-D39A-E659E5A429CC}"/>
              </a:ext>
            </a:extLst>
          </p:cNvPr>
          <p:cNvSpPr/>
          <p:nvPr userDrawn="1"/>
        </p:nvSpPr>
        <p:spPr>
          <a:xfrm>
            <a:off x="5607119" y="16236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278;p56">
            <a:extLst>
              <a:ext uri="{FF2B5EF4-FFF2-40B4-BE49-F238E27FC236}">
                <a16:creationId xmlns:a16="http://schemas.microsoft.com/office/drawing/2014/main" id="{F1BC0AB2-17DA-D97E-3052-DA48D80F7428}"/>
              </a:ext>
            </a:extLst>
          </p:cNvPr>
          <p:cNvSpPr/>
          <p:nvPr userDrawn="1"/>
        </p:nvSpPr>
        <p:spPr>
          <a:xfrm>
            <a:off x="5607119" y="292595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3" name="Google Shape;1278;p56">
            <a:extLst>
              <a:ext uri="{FF2B5EF4-FFF2-40B4-BE49-F238E27FC236}">
                <a16:creationId xmlns:a16="http://schemas.microsoft.com/office/drawing/2014/main" id="{C860490F-E3DB-3E9F-0AC6-F04949DC59C3}"/>
              </a:ext>
            </a:extLst>
          </p:cNvPr>
          <p:cNvSpPr/>
          <p:nvPr userDrawn="1"/>
        </p:nvSpPr>
        <p:spPr>
          <a:xfrm>
            <a:off x="5607120" y="4223036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5" name="Google Shape;1278;p56">
            <a:extLst>
              <a:ext uri="{FF2B5EF4-FFF2-40B4-BE49-F238E27FC236}">
                <a16:creationId xmlns:a16="http://schemas.microsoft.com/office/drawing/2014/main" id="{522E5778-EA03-EFC4-08AA-ECB1C07ED56E}"/>
              </a:ext>
            </a:extLst>
          </p:cNvPr>
          <p:cNvSpPr/>
          <p:nvPr userDrawn="1"/>
        </p:nvSpPr>
        <p:spPr>
          <a:xfrm>
            <a:off x="5607120" y="5519473"/>
            <a:ext cx="6281928" cy="10397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17" name="Google Shape;1268;p56">
            <a:extLst>
              <a:ext uri="{FF2B5EF4-FFF2-40B4-BE49-F238E27FC236}">
                <a16:creationId xmlns:a16="http://schemas.microsoft.com/office/drawing/2014/main" id="{EEA0BE49-92E1-A1A3-40E0-DDAA5511F637}"/>
              </a:ext>
            </a:extLst>
          </p:cNvPr>
          <p:cNvSpPr/>
          <p:nvPr userDrawn="1"/>
        </p:nvSpPr>
        <p:spPr>
          <a:xfrm>
            <a:off x="4348745" y="1637743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" name="Google Shape;1282;p56">
            <a:extLst>
              <a:ext uri="{FF2B5EF4-FFF2-40B4-BE49-F238E27FC236}">
                <a16:creationId xmlns:a16="http://schemas.microsoft.com/office/drawing/2014/main" id="{DF15F1EC-1D2B-FF49-7785-26BC7083A07C}"/>
              </a:ext>
            </a:extLst>
          </p:cNvPr>
          <p:cNvSpPr/>
          <p:nvPr userDrawn="1"/>
        </p:nvSpPr>
        <p:spPr>
          <a:xfrm>
            <a:off x="4348745" y="2927249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" name="Google Shape;1282;p56">
            <a:extLst>
              <a:ext uri="{FF2B5EF4-FFF2-40B4-BE49-F238E27FC236}">
                <a16:creationId xmlns:a16="http://schemas.microsoft.com/office/drawing/2014/main" id="{BE3FDD69-3D60-CF6B-97A3-7B2C1AE3100A}"/>
              </a:ext>
            </a:extLst>
          </p:cNvPr>
          <p:cNvSpPr/>
          <p:nvPr userDrawn="1"/>
        </p:nvSpPr>
        <p:spPr>
          <a:xfrm>
            <a:off x="4348745" y="427700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" name="Google Shape;1282;p56">
            <a:extLst>
              <a:ext uri="{FF2B5EF4-FFF2-40B4-BE49-F238E27FC236}">
                <a16:creationId xmlns:a16="http://schemas.microsoft.com/office/drawing/2014/main" id="{E3BB1E5B-DA10-B332-D4B8-D551C3053C53}"/>
              </a:ext>
            </a:extLst>
          </p:cNvPr>
          <p:cNvSpPr/>
          <p:nvPr userDrawn="1"/>
        </p:nvSpPr>
        <p:spPr>
          <a:xfrm>
            <a:off x="4348745" y="5568541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5" name="Google Shape;1251;p56">
            <a:extLst>
              <a:ext uri="{FF2B5EF4-FFF2-40B4-BE49-F238E27FC236}">
                <a16:creationId xmlns:a16="http://schemas.microsoft.com/office/drawing/2014/main" id="{8D887B7F-9EBA-E7B8-64CE-5EAB1DF08E19}"/>
              </a:ext>
            </a:extLst>
          </p:cNvPr>
          <p:cNvSpPr/>
          <p:nvPr userDrawn="1"/>
        </p:nvSpPr>
        <p:spPr>
          <a:xfrm>
            <a:off x="4348745" y="361116"/>
            <a:ext cx="969865" cy="969865"/>
          </a:xfrm>
          <a:prstGeom prst="ellipse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7" name="Google Shape;1248;p56">
            <a:extLst>
              <a:ext uri="{FF2B5EF4-FFF2-40B4-BE49-F238E27FC236}">
                <a16:creationId xmlns:a16="http://schemas.microsoft.com/office/drawing/2014/main" id="{5AC86C31-7E67-B4EC-1AE0-291ED77F2214}"/>
              </a:ext>
            </a:extLst>
          </p:cNvPr>
          <p:cNvSpPr/>
          <p:nvPr userDrawn="1"/>
        </p:nvSpPr>
        <p:spPr>
          <a:xfrm>
            <a:off x="5512393" y="24143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29" name="Google Shape;1265;p56">
            <a:extLst>
              <a:ext uri="{FF2B5EF4-FFF2-40B4-BE49-F238E27FC236}">
                <a16:creationId xmlns:a16="http://schemas.microsoft.com/office/drawing/2014/main" id="{A7BF8E2B-5184-B584-D484-7D82C9DA6C41}"/>
              </a:ext>
            </a:extLst>
          </p:cNvPr>
          <p:cNvSpPr/>
          <p:nvPr userDrawn="1"/>
        </p:nvSpPr>
        <p:spPr>
          <a:xfrm>
            <a:off x="5512393" y="15180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1" name="Google Shape;1279;p56">
            <a:extLst>
              <a:ext uri="{FF2B5EF4-FFF2-40B4-BE49-F238E27FC236}">
                <a16:creationId xmlns:a16="http://schemas.microsoft.com/office/drawing/2014/main" id="{9E808B73-94D7-57E7-3837-3DA718162E5B}"/>
              </a:ext>
            </a:extLst>
          </p:cNvPr>
          <p:cNvSpPr/>
          <p:nvPr userDrawn="1"/>
        </p:nvSpPr>
        <p:spPr>
          <a:xfrm>
            <a:off x="5512393" y="2807563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3" name="Google Shape;1279;p56">
            <a:extLst>
              <a:ext uri="{FF2B5EF4-FFF2-40B4-BE49-F238E27FC236}">
                <a16:creationId xmlns:a16="http://schemas.microsoft.com/office/drawing/2014/main" id="{F340E0DF-98FD-EA55-7B4B-8E58FC5CFCDA}"/>
              </a:ext>
            </a:extLst>
          </p:cNvPr>
          <p:cNvSpPr/>
          <p:nvPr userDrawn="1"/>
        </p:nvSpPr>
        <p:spPr>
          <a:xfrm>
            <a:off x="5512394" y="4117420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5" name="Google Shape;1279;p56">
            <a:extLst>
              <a:ext uri="{FF2B5EF4-FFF2-40B4-BE49-F238E27FC236}">
                <a16:creationId xmlns:a16="http://schemas.microsoft.com/office/drawing/2014/main" id="{1F52D7F5-AD34-C5B1-EEA2-F711AD3A8C3F}"/>
              </a:ext>
            </a:extLst>
          </p:cNvPr>
          <p:cNvSpPr/>
          <p:nvPr userDrawn="1"/>
        </p:nvSpPr>
        <p:spPr>
          <a:xfrm>
            <a:off x="5512394" y="5413857"/>
            <a:ext cx="6281928" cy="103974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+mj-lt"/>
              <a:ea typeface="Karla"/>
              <a:cs typeface="Karla"/>
              <a:sym typeface="Karla"/>
            </a:endParaRPr>
          </a:p>
        </p:txBody>
      </p:sp>
      <p:sp>
        <p:nvSpPr>
          <p:cNvPr id="37" name="Google Shape;1251;p56">
            <a:extLst>
              <a:ext uri="{FF2B5EF4-FFF2-40B4-BE49-F238E27FC236}">
                <a16:creationId xmlns:a16="http://schemas.microsoft.com/office/drawing/2014/main" id="{A4889AFC-C17E-6AF6-25D9-F977ACD04A9D}"/>
              </a:ext>
            </a:extLst>
          </p:cNvPr>
          <p:cNvSpPr/>
          <p:nvPr userDrawn="1"/>
        </p:nvSpPr>
        <p:spPr>
          <a:xfrm>
            <a:off x="4290632" y="303003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9" name="Google Shape;1268;p56">
            <a:extLst>
              <a:ext uri="{FF2B5EF4-FFF2-40B4-BE49-F238E27FC236}">
                <a16:creationId xmlns:a16="http://schemas.microsoft.com/office/drawing/2014/main" id="{5E0F6889-9671-EA56-B88B-DBA6C149062C}"/>
              </a:ext>
            </a:extLst>
          </p:cNvPr>
          <p:cNvSpPr/>
          <p:nvPr userDrawn="1"/>
        </p:nvSpPr>
        <p:spPr>
          <a:xfrm>
            <a:off x="4290632" y="1579630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1" name="Google Shape;1282;p56">
            <a:extLst>
              <a:ext uri="{FF2B5EF4-FFF2-40B4-BE49-F238E27FC236}">
                <a16:creationId xmlns:a16="http://schemas.microsoft.com/office/drawing/2014/main" id="{44CB8F8B-1D14-EA9D-117E-79BB0DB776E9}"/>
              </a:ext>
            </a:extLst>
          </p:cNvPr>
          <p:cNvSpPr/>
          <p:nvPr userDrawn="1"/>
        </p:nvSpPr>
        <p:spPr>
          <a:xfrm>
            <a:off x="4290632" y="2869136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3" name="Google Shape;1282;p56">
            <a:extLst>
              <a:ext uri="{FF2B5EF4-FFF2-40B4-BE49-F238E27FC236}">
                <a16:creationId xmlns:a16="http://schemas.microsoft.com/office/drawing/2014/main" id="{9D8D9DEA-F6DA-EFDC-5DDF-946728969392}"/>
              </a:ext>
            </a:extLst>
          </p:cNvPr>
          <p:cNvSpPr/>
          <p:nvPr userDrawn="1"/>
        </p:nvSpPr>
        <p:spPr>
          <a:xfrm>
            <a:off x="4290632" y="4217824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5" name="Google Shape;1282;p56">
            <a:extLst>
              <a:ext uri="{FF2B5EF4-FFF2-40B4-BE49-F238E27FC236}">
                <a16:creationId xmlns:a16="http://schemas.microsoft.com/office/drawing/2014/main" id="{5B83F600-A2A8-FC3E-235C-F63589027CEC}"/>
              </a:ext>
            </a:extLst>
          </p:cNvPr>
          <p:cNvSpPr/>
          <p:nvPr userDrawn="1"/>
        </p:nvSpPr>
        <p:spPr>
          <a:xfrm>
            <a:off x="4290632" y="5510428"/>
            <a:ext cx="969865" cy="969865"/>
          </a:xfrm>
          <a:prstGeom prst="ellipse">
            <a:avLst/>
          </a:prstGeom>
          <a:solidFill>
            <a:schemeClr val="accent5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noProof="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3B37AA0A-CC3F-643E-4CA3-94EE9D0B95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5524" y="467895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04148F56-845C-40C8-5EFE-44B32FB557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9864" y="457200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Text Placeholder 52">
            <a:extLst>
              <a:ext uri="{FF2B5EF4-FFF2-40B4-BE49-F238E27FC236}">
                <a16:creationId xmlns:a16="http://schemas.microsoft.com/office/drawing/2014/main" id="{6FAEB77B-C9AE-5EC8-3043-2C6C91015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9864" y="780642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A6CA3D6-A486-C220-D150-162068803F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5524" y="1744522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B70CC111-C404-5983-7E1A-758C72DA21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9864" y="1746504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Text Placeholder 52">
            <a:extLst>
              <a:ext uri="{FF2B5EF4-FFF2-40B4-BE49-F238E27FC236}">
                <a16:creationId xmlns:a16="http://schemas.microsoft.com/office/drawing/2014/main" id="{0FACAEC0-F5EF-8921-74B5-2C775EC42E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9864" y="2069946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D85BED76-EF8A-3369-FA46-11513F2D22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55524" y="3034028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5" name="Text Placeholder 52">
            <a:extLst>
              <a:ext uri="{FF2B5EF4-FFF2-40B4-BE49-F238E27FC236}">
                <a16:creationId xmlns:a16="http://schemas.microsoft.com/office/drawing/2014/main" id="{3A752FC9-DE9C-9701-E24E-6F1AC075B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69864" y="3035808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Text Placeholder 52">
            <a:extLst>
              <a:ext uri="{FF2B5EF4-FFF2-40B4-BE49-F238E27FC236}">
                <a16:creationId xmlns:a16="http://schemas.microsoft.com/office/drawing/2014/main" id="{5CA64FAC-BAC1-519A-1252-ED8A726B63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9864" y="3359250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5FF1804E-BBAF-5060-07A3-705BCCF0D7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5524" y="4382716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6" name="Text Placeholder 52">
            <a:extLst>
              <a:ext uri="{FF2B5EF4-FFF2-40B4-BE49-F238E27FC236}">
                <a16:creationId xmlns:a16="http://schemas.microsoft.com/office/drawing/2014/main" id="{D03AC44E-421F-94EE-DC26-D4F6FB1D54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9864" y="4325112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Text Placeholder 52">
            <a:extLst>
              <a:ext uri="{FF2B5EF4-FFF2-40B4-BE49-F238E27FC236}">
                <a16:creationId xmlns:a16="http://schemas.microsoft.com/office/drawing/2014/main" id="{4806989D-2A9A-5590-1EF7-9BF0E1F4C4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69864" y="4648554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C28AAD1A-4269-0A5C-7418-7DFC69060C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5524" y="5675320"/>
            <a:ext cx="640080" cy="640080"/>
          </a:xfrm>
        </p:spPr>
        <p:txBody>
          <a:bodyPr anchor="ctr"/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Text Placeholder 52">
            <a:extLst>
              <a:ext uri="{FF2B5EF4-FFF2-40B4-BE49-F238E27FC236}">
                <a16:creationId xmlns:a16="http://schemas.microsoft.com/office/drawing/2014/main" id="{650C0EB3-5783-DC1F-09A3-02DFAA3164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9864" y="5614416"/>
            <a:ext cx="3840480" cy="338328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Text Placeholder 52">
            <a:extLst>
              <a:ext uri="{FF2B5EF4-FFF2-40B4-BE49-F238E27FC236}">
                <a16:creationId xmlns:a16="http://schemas.microsoft.com/office/drawing/2014/main" id="{94850C9F-BD14-9481-E7F6-526639251E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69864" y="5937858"/>
            <a:ext cx="5029200" cy="33832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9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4A45C-8F79-9A61-77E8-09BC4E62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656E-6C21-DB29-00F0-0CC844DE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742D6-DB37-81C8-6BDD-5C9150A7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45" y="6400904"/>
            <a:ext cx="64008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DB44-E775-B332-D1F0-40DB3A5FA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64480" y="6400904"/>
            <a:ext cx="146304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C1C4E-47DA-0CDC-75C8-42E9F1EBD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00904"/>
            <a:ext cx="365760" cy="24688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D0AFDD5-844D-364D-8AEC-50CF4D36D5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E05079-2B34-E435-A882-A172DE176AE1}"/>
              </a:ext>
            </a:extLst>
          </p:cNvPr>
          <p:cNvCxnSpPr>
            <a:cxnSpLocks/>
          </p:cNvCxnSpPr>
          <p:nvPr userDrawn="1"/>
        </p:nvCxnSpPr>
        <p:spPr>
          <a:xfrm>
            <a:off x="0" y="6535885"/>
            <a:ext cx="838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440547-EE65-F9CE-1D02-2D326735F06D}"/>
              </a:ext>
            </a:extLst>
          </p:cNvPr>
          <p:cNvCxnSpPr>
            <a:cxnSpLocks/>
          </p:cNvCxnSpPr>
          <p:nvPr userDrawn="1"/>
        </p:nvCxnSpPr>
        <p:spPr>
          <a:xfrm>
            <a:off x="1205025" y="6535885"/>
            <a:ext cx="4160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B9DC65-7A98-9009-CD43-4A4B57960D46}"/>
              </a:ext>
            </a:extLst>
          </p:cNvPr>
          <p:cNvCxnSpPr>
            <a:cxnSpLocks/>
          </p:cNvCxnSpPr>
          <p:nvPr userDrawn="1"/>
        </p:nvCxnSpPr>
        <p:spPr>
          <a:xfrm>
            <a:off x="6802120" y="6528812"/>
            <a:ext cx="38404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653D1C-9830-A9D3-084A-35BD971D10F5}"/>
              </a:ext>
            </a:extLst>
          </p:cNvPr>
          <p:cNvCxnSpPr>
            <a:cxnSpLocks/>
          </p:cNvCxnSpPr>
          <p:nvPr userDrawn="1"/>
        </p:nvCxnSpPr>
        <p:spPr>
          <a:xfrm>
            <a:off x="11276341" y="6528816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1" r:id="rId4"/>
    <p:sldLayoutId id="2147483658" r:id="rId5"/>
    <p:sldLayoutId id="2147483661" r:id="rId6"/>
    <p:sldLayoutId id="2147483663" r:id="rId7"/>
    <p:sldLayoutId id="2147483664" r:id="rId8"/>
    <p:sldLayoutId id="2147483668" r:id="rId9"/>
    <p:sldLayoutId id="2147483662" r:id="rId10"/>
    <p:sldLayoutId id="2147483653" r:id="rId11"/>
    <p:sldLayoutId id="2147483669" r:id="rId12"/>
    <p:sldLayoutId id="2147483665" r:id="rId13"/>
    <p:sldLayoutId id="2147483666" r:id="rId14"/>
    <p:sldLayoutId id="2147483667" r:id="rId15"/>
    <p:sldLayoutId id="2147483654" r:id="rId16"/>
    <p:sldLayoutId id="2147483655" r:id="rId17"/>
  </p:sldLayoutIdLst>
  <p:hf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A4F37AB6-4681-D744-2F89-2949D086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947672"/>
            <a:ext cx="3017520" cy="193852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New Curriculum &amp; Reporting</a:t>
            </a:r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06930851-3EE7-5B25-F590-CCB7467A2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4279392"/>
            <a:ext cx="2980944" cy="4023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Lethbridge School Division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/>
          </a:p>
        </p:txBody>
      </p:sp>
      <p:pic>
        <p:nvPicPr>
          <p:cNvPr id="37" name="Picture Placeholder 36" descr="Rear view of student raising hand in class">
            <a:extLst>
              <a:ext uri="{FF2B5EF4-FFF2-40B4-BE49-F238E27FC236}">
                <a16:creationId xmlns:a16="http://schemas.microsoft.com/office/drawing/2014/main" id="{A19A6DDD-C216-2AAD-4F19-4A7B592920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4869" r="18380" b="-2"/>
          <a:stretch/>
        </p:blipFill>
        <p:spPr>
          <a:xfrm>
            <a:off x="5001768" y="420624"/>
            <a:ext cx="5897880" cy="5897880"/>
          </a:xfr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20836E-C28F-D042-14B9-ABA63914C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70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8"/>
    </mc:Choice>
    <mc:Fallback xmlns="">
      <p:transition spd="slow" advTm="2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47C2-959B-3A55-C396-505604D5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Aligning Reporting with New Curriculum</a:t>
            </a:r>
            <a:br>
              <a:rPr lang="en-US" sz="4200" dirty="0"/>
            </a:br>
            <a:r>
              <a:rPr lang="en-US" sz="2700" dirty="0"/>
              <a:t>Teachers shall ensure that information is effectively communicated to parents about:</a:t>
            </a:r>
            <a:endParaRPr lang="en-CA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2467-B029-C02C-DECE-4B08E937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10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64D8C-3835-ADC3-1C7D-D048F430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Alignment with Reporting</a:t>
            </a:r>
            <a:endParaRPr lang="en-US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3DFD92-50F5-2878-F690-E09180A0D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7EE6051-DDF7-0351-2CF5-7721E2ADE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134789"/>
              </p:ext>
            </p:extLst>
          </p:nvPr>
        </p:nvGraphicFramePr>
        <p:xfrm>
          <a:off x="484632" y="1810512"/>
          <a:ext cx="11000232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5" name="Audio 64">
            <a:hlinkClick r:id="" action="ppaction://media"/>
            <a:extLst>
              <a:ext uri="{FF2B5EF4-FFF2-40B4-BE49-F238E27FC236}">
                <a16:creationId xmlns:a16="http://schemas.microsoft.com/office/drawing/2014/main" id="{1C9F5218-0BEF-3F70-F261-3556527C8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9920485" y="402336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24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3"/>
    </mc:Choice>
    <mc:Fallback xmlns="">
      <p:transition spd="slow" advTm="8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CA51069-1652-762F-02EE-865A4A56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K-5 New Curriculum</a:t>
            </a:r>
            <a:endParaRPr lang="en-CA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24C57A8-1ABF-83B9-5C3F-57634CC1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7909E40-AC1B-F0C0-C580-939D93FF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New Curriculum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EDC8708-6DFA-52E1-E652-4E65DD83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graphicFrame>
        <p:nvGraphicFramePr>
          <p:cNvPr id="19" name="Content Placeholder 16">
            <a:extLst>
              <a:ext uri="{FF2B5EF4-FFF2-40B4-BE49-F238E27FC236}">
                <a16:creationId xmlns:a16="http://schemas.microsoft.com/office/drawing/2014/main" id="{D6035709-B515-5B40-F7A7-0EA5FBA676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757034"/>
              </p:ext>
            </p:extLst>
          </p:nvPr>
        </p:nvGraphicFramePr>
        <p:xfrm>
          <a:off x="484632" y="1810512"/>
          <a:ext cx="11000232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790BD8F-09A1-6216-8194-0CED9CAC7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9880165" y="403458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5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8"/>
    </mc:Choice>
    <mc:Fallback xmlns="">
      <p:transition spd="slow" advTm="2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1FD8-4234-542F-5283-B30D09C0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English Language Arts &amp; Literature (ELAL)</a:t>
            </a:r>
            <a:endParaRPr lang="en-CA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54BCB-32B4-F234-C160-426DEA2F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7AD3-62B1-2A2B-0FEF-A148F159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ELAL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4FF560-04D6-E872-ABF8-93059ECA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1026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9E526679-636B-812A-0990-8AF8612BF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05" y="1883557"/>
            <a:ext cx="7188741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56FF11E-9356-C513-D98C-F722E770A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3986995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2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66"/>
    </mc:Choice>
    <mc:Fallback xmlns="">
      <p:transition spd="slow" advTm="11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9D18-FEA6-8246-1881-F9931FF4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512064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Math</a:t>
            </a:r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C6936D-514F-45BB-FF4B-B0A1329A77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73" y="1810512"/>
            <a:ext cx="10025349" cy="41605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2B2AE-D683-7103-6E6C-DF44D82C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4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E86C7-7233-3BCF-E06E-294B2DB0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Math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B61F2D-1AA4-D001-C776-E590E10F0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EA7B598F-8F03-6AD5-4552-6B8AE38DA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3913632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53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0"/>
    </mc:Choice>
    <mc:Fallback xmlns="">
      <p:transition spd="slow" advTm="8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B23B4-1BE8-F76A-AD12-AB43EDE1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210208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dirty="0"/>
              <a:t>Science</a:t>
            </a:r>
            <a:endParaRPr lang="en-CA" dirty="0"/>
          </a:p>
        </p:txBody>
      </p:sp>
      <p:sp>
        <p:nvSpPr>
          <p:cNvPr id="3079" name="Text Placeholder 2">
            <a:extLst>
              <a:ext uri="{FF2B5EF4-FFF2-40B4-BE49-F238E27FC236}">
                <a16:creationId xmlns:a16="http://schemas.microsoft.com/office/drawing/2014/main" id="{3CDF6CED-B3CE-6917-DD10-C16433F97D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018" y="1413164"/>
            <a:ext cx="5577664" cy="4530436"/>
          </a:xfrm>
        </p:spPr>
        <p:txBody>
          <a:bodyPr>
            <a:normAutofit/>
          </a:bodyPr>
          <a:lstStyle/>
          <a:p>
            <a:r>
              <a:rPr lang="en-US" dirty="0"/>
              <a:t>Former Curriculum</a:t>
            </a:r>
          </a:p>
        </p:txBody>
      </p:sp>
      <p:pic>
        <p:nvPicPr>
          <p:cNvPr id="1026" name="Picture 2" descr="A group of silos with text&#10;&#10;Description automatically generated">
            <a:extLst>
              <a:ext uri="{FF2B5EF4-FFF2-40B4-BE49-F238E27FC236}">
                <a16:creationId xmlns:a16="http://schemas.microsoft.com/office/drawing/2014/main" id="{F88A814A-9FC3-3444-B373-809B40429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595" b="-2"/>
          <a:stretch/>
        </p:blipFill>
        <p:spPr bwMode="auto">
          <a:xfrm>
            <a:off x="79239" y="2410430"/>
            <a:ext cx="5841270" cy="35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 Placeholder 4">
            <a:extLst>
              <a:ext uri="{FF2B5EF4-FFF2-40B4-BE49-F238E27FC236}">
                <a16:creationId xmlns:a16="http://schemas.microsoft.com/office/drawing/2014/main" id="{988C11AB-F078-7425-37D0-91EBFE63B4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58128" y="1435608"/>
            <a:ext cx="5047488" cy="3986784"/>
          </a:xfrm>
        </p:spPr>
        <p:txBody>
          <a:bodyPr>
            <a:normAutofit/>
          </a:bodyPr>
          <a:lstStyle/>
          <a:p>
            <a:r>
              <a:rPr lang="en-US" dirty="0"/>
              <a:t>New Curriculum</a:t>
            </a:r>
          </a:p>
        </p:txBody>
      </p:sp>
      <p:pic>
        <p:nvPicPr>
          <p:cNvPr id="3074" name="Picture 2" descr="A chart with text on it&#10;&#10;Description automatically generated">
            <a:extLst>
              <a:ext uri="{FF2B5EF4-FFF2-40B4-BE49-F238E27FC236}">
                <a16:creationId xmlns:a16="http://schemas.microsoft.com/office/drawing/2014/main" id="{D6704949-BC11-76CB-8398-22341DDD73CE}"/>
              </a:ext>
            </a:extLst>
          </p:cNvPr>
          <p:cNvPicPr>
            <a:picLocks noGrp="1" noChangeAspect="1" noChangeArrowheads="1"/>
          </p:cNvPicPr>
          <p:nvPr>
            <p:ph sz="half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r="-4" b="-4"/>
          <a:stretch/>
        </p:blipFill>
        <p:spPr bwMode="auto">
          <a:xfrm>
            <a:off x="6271493" y="2410430"/>
            <a:ext cx="5984602" cy="361667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6F256-B6DC-B518-91A3-41ED08D2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D2CA-6ECD-8420-BB22-8B12ACDC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Science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081BEC-3EDC-A21E-517C-3B55E1E1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DEB61631-B9D4-ABD4-29A5-995101B16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9773456" y="469604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43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1"/>
    </mc:Choice>
    <mc:Fallback xmlns="">
      <p:transition spd="slow" advTm="145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5D88-E993-7D77-813C-767B016C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Health &amp; Wellness</a:t>
            </a:r>
            <a:endParaRPr lang="en-CA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7CE2069-E60A-6DB8-DE7F-295ABD7484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71688" y="1924113"/>
          <a:ext cx="7826375" cy="3932111"/>
        </p:xfrm>
        <a:graphic>
          <a:graphicData uri="http://schemas.openxmlformats.org/drawingml/2006/table">
            <a:tbl>
              <a:tblPr firstRow="1" firstCol="1" bandRow="1"/>
              <a:tblGrid>
                <a:gridCol w="7826375">
                  <a:extLst>
                    <a:ext uri="{9D8B030D-6E8A-4147-A177-3AD203B41FA5}">
                      <a16:colId xmlns:a16="http://schemas.microsoft.com/office/drawing/2014/main" val="14454655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800" b="1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Organizing Ideas Physical Health &amp; Wellness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85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Active Living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103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Movement Skill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317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Character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6234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Safety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159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Healthy Eating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106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Healthy Relationships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544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Growth &amp; Development</a:t>
                      </a:r>
                      <a:endParaRPr lang="en-CA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107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CA" sz="2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Financial Literacy</a:t>
                      </a:r>
                      <a:endParaRPr lang="en-CA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48644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E54DD-9F12-8533-5E7B-84AC6D2D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723F2-6137-EF2A-1A3C-3BC82986E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Physical Health &amp; Wellness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00D2A0-56AD-238F-4895-D5372591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F9FBCC04-5305-3264-58A9-5400CAFDB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392674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0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3"/>
    </mc:Choice>
    <mc:Fallback xmlns="">
      <p:transition spd="slow" advTm="6900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D18E5-91F5-30A2-8A51-BA6B629F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Social Studies (Draft Curriculum)</a:t>
            </a:r>
            <a:endParaRPr lang="en-CA" sz="4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A210F0-AC17-4394-BED4-B74BFA879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06217" y="2226723"/>
            <a:ext cx="5957316" cy="33268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5369-9F50-3D74-2FFB-DC17922B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AFDD5-844D-364D-8AEC-50CF4D36D55D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CD659-A6E3-D464-F87A-40071F3FA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Social Studies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0E54E9-5DBF-1BFD-298C-3D2E1589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2024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D556C4B-058D-B4D1-4B26-73E6D5BD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9920485" y="389016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1"/>
    </mc:Choice>
    <mc:Fallback xmlns="">
      <p:transition spd="slow" advTm="5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5DBA9-F023-9E9F-C925-ACB20DD1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" y="113069"/>
            <a:ext cx="9912096" cy="1014984"/>
          </a:xfrm>
        </p:spPr>
        <p:txBody>
          <a:bodyPr anchor="t">
            <a:normAutofit/>
          </a:bodyPr>
          <a:lstStyle/>
          <a:p>
            <a:r>
              <a:rPr lang="en-US" sz="4800" dirty="0"/>
              <a:t>Curriculum Layout</a:t>
            </a:r>
            <a:endParaRPr lang="en-CA" sz="48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4606247-A194-62FC-FF6E-66A9AEF586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94" y="1128053"/>
            <a:ext cx="8084299" cy="53962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6ACAE-70AB-173A-82BA-091EB985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E3037-1101-3ECE-703E-6DEDA777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Curriculum Layout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861195-19A6-D9E1-B159-9B34B8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 dirty="0"/>
              <a:t>2024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F4BBB1D7-0C77-3A1D-C4CA-B69336E04868}"/>
              </a:ext>
            </a:extLst>
          </p:cNvPr>
          <p:cNvSpPr/>
          <p:nvPr/>
        </p:nvSpPr>
        <p:spPr>
          <a:xfrm>
            <a:off x="1787302" y="1423076"/>
            <a:ext cx="437727" cy="395393"/>
          </a:xfrm>
          <a:custGeom>
            <a:avLst/>
            <a:gdLst/>
            <a:ahLst/>
            <a:cxnLst/>
            <a:rect l="l" t="t" r="r" b="b"/>
            <a:pathLst>
              <a:path w="328294" h="296545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28199" y="74024"/>
                </a:lnTo>
                <a:lnTo>
                  <a:pt x="3281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18">
            <a:extLst>
              <a:ext uri="{FF2B5EF4-FFF2-40B4-BE49-F238E27FC236}">
                <a16:creationId xmlns:a16="http://schemas.microsoft.com/office/drawing/2014/main" id="{56D76AEA-4FD5-1846-3C86-9A0C80FAC779}"/>
              </a:ext>
            </a:extLst>
          </p:cNvPr>
          <p:cNvSpPr/>
          <p:nvPr/>
        </p:nvSpPr>
        <p:spPr>
          <a:xfrm>
            <a:off x="1959634" y="2060593"/>
            <a:ext cx="498687" cy="395393"/>
          </a:xfrm>
          <a:custGeom>
            <a:avLst/>
            <a:gdLst/>
            <a:ahLst/>
            <a:cxnLst/>
            <a:rect l="l" t="t" r="r" b="b"/>
            <a:pathLst>
              <a:path w="374014" h="296544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73799" y="74024"/>
                </a:lnTo>
                <a:lnTo>
                  <a:pt x="3737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56D76AEA-4FD5-1846-3C86-9A0C80FAC779}"/>
              </a:ext>
            </a:extLst>
          </p:cNvPr>
          <p:cNvSpPr/>
          <p:nvPr/>
        </p:nvSpPr>
        <p:spPr>
          <a:xfrm>
            <a:off x="2006165" y="2889730"/>
            <a:ext cx="498687" cy="395393"/>
          </a:xfrm>
          <a:custGeom>
            <a:avLst/>
            <a:gdLst/>
            <a:ahLst/>
            <a:cxnLst/>
            <a:rect l="l" t="t" r="r" b="b"/>
            <a:pathLst>
              <a:path w="374014" h="296544">
                <a:moveTo>
                  <a:pt x="148049" y="296099"/>
                </a:moveTo>
                <a:lnTo>
                  <a:pt x="0" y="148049"/>
                </a:lnTo>
                <a:lnTo>
                  <a:pt x="148049" y="0"/>
                </a:lnTo>
                <a:lnTo>
                  <a:pt x="148049" y="74024"/>
                </a:lnTo>
                <a:lnTo>
                  <a:pt x="373799" y="74024"/>
                </a:lnTo>
                <a:lnTo>
                  <a:pt x="373799" y="222074"/>
                </a:lnTo>
                <a:lnTo>
                  <a:pt x="148049" y="222074"/>
                </a:lnTo>
                <a:lnTo>
                  <a:pt x="148049" y="2960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B50CCA92-36C3-1955-C3A2-C624C72F4536}"/>
              </a:ext>
            </a:extLst>
          </p:cNvPr>
          <p:cNvSpPr/>
          <p:nvPr/>
        </p:nvSpPr>
        <p:spPr>
          <a:xfrm rot="299035">
            <a:off x="1315695" y="5649220"/>
            <a:ext cx="496147" cy="574040"/>
          </a:xfrm>
          <a:custGeom>
            <a:avLst/>
            <a:gdLst/>
            <a:ahLst/>
            <a:cxnLst/>
            <a:rect l="l" t="t" r="r" b="b"/>
            <a:pathLst>
              <a:path w="372109" h="430529">
                <a:moveTo>
                  <a:pt x="114453" y="430049"/>
                </a:moveTo>
                <a:lnTo>
                  <a:pt x="92999" y="194563"/>
                </a:lnTo>
                <a:lnTo>
                  <a:pt x="0" y="203113"/>
                </a:lnTo>
                <a:lnTo>
                  <a:pt x="169053" y="0"/>
                </a:lnTo>
                <a:lnTo>
                  <a:pt x="371999" y="168913"/>
                </a:lnTo>
                <a:lnTo>
                  <a:pt x="278999" y="177463"/>
                </a:lnTo>
                <a:lnTo>
                  <a:pt x="300453" y="412949"/>
                </a:lnTo>
                <a:lnTo>
                  <a:pt x="114453" y="43004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24">
            <a:extLst>
              <a:ext uri="{FF2B5EF4-FFF2-40B4-BE49-F238E27FC236}">
                <a16:creationId xmlns:a16="http://schemas.microsoft.com/office/drawing/2014/main" id="{C5F1811C-69B8-19C4-26AD-53F24F6D128E}"/>
              </a:ext>
            </a:extLst>
          </p:cNvPr>
          <p:cNvSpPr/>
          <p:nvPr/>
        </p:nvSpPr>
        <p:spPr>
          <a:xfrm>
            <a:off x="2458321" y="5389295"/>
            <a:ext cx="498687" cy="546945"/>
          </a:xfrm>
          <a:custGeom>
            <a:avLst/>
            <a:gdLst/>
            <a:ahLst/>
            <a:cxnLst/>
            <a:rect l="l" t="t" r="r" b="b"/>
            <a:pathLst>
              <a:path w="374014" h="410210">
                <a:moveTo>
                  <a:pt x="280124" y="409799"/>
                </a:moveTo>
                <a:lnTo>
                  <a:pt x="93374" y="409799"/>
                </a:lnTo>
                <a:lnTo>
                  <a:pt x="93374" y="186749"/>
                </a:lnTo>
                <a:lnTo>
                  <a:pt x="0" y="186749"/>
                </a:lnTo>
                <a:lnTo>
                  <a:pt x="186749" y="0"/>
                </a:lnTo>
                <a:lnTo>
                  <a:pt x="373499" y="186749"/>
                </a:lnTo>
                <a:lnTo>
                  <a:pt x="280124" y="186749"/>
                </a:lnTo>
                <a:lnTo>
                  <a:pt x="280124" y="409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174AA56A-A349-5B15-F82B-0DBA5AE499D3}"/>
              </a:ext>
            </a:extLst>
          </p:cNvPr>
          <p:cNvSpPr/>
          <p:nvPr/>
        </p:nvSpPr>
        <p:spPr>
          <a:xfrm>
            <a:off x="3821735" y="5513101"/>
            <a:ext cx="498687" cy="573193"/>
          </a:xfrm>
          <a:custGeom>
            <a:avLst/>
            <a:gdLst/>
            <a:ahLst/>
            <a:cxnLst/>
            <a:rect l="l" t="t" r="r" b="b"/>
            <a:pathLst>
              <a:path w="374014" h="429895">
                <a:moveTo>
                  <a:pt x="280124" y="429299"/>
                </a:moveTo>
                <a:lnTo>
                  <a:pt x="93374" y="429299"/>
                </a:lnTo>
                <a:lnTo>
                  <a:pt x="93374" y="186749"/>
                </a:lnTo>
                <a:lnTo>
                  <a:pt x="0" y="186749"/>
                </a:lnTo>
                <a:lnTo>
                  <a:pt x="186749" y="0"/>
                </a:lnTo>
                <a:lnTo>
                  <a:pt x="373499" y="186749"/>
                </a:lnTo>
                <a:lnTo>
                  <a:pt x="280124" y="186749"/>
                </a:lnTo>
                <a:lnTo>
                  <a:pt x="280124" y="4292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5014AA8-DD33-9BC4-3E4B-0018C7A75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89" y="4326844"/>
            <a:ext cx="47434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465BAA6B-7297-D1A3-5AEF-65506573A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9904476" y="38262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19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95"/>
    </mc:Choice>
    <mc:Fallback xmlns="">
      <p:transition spd="slow" advTm="5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5597F08-365E-C8D2-2EDD-FF50399A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6448" y="435864"/>
            <a:ext cx="9912096" cy="1281684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Parent Hub</a:t>
            </a:r>
            <a:br>
              <a:rPr lang="en-US" dirty="0"/>
            </a:br>
            <a:endParaRPr lang="en-US"/>
          </a:p>
        </p:txBody>
      </p:sp>
      <p:pic>
        <p:nvPicPr>
          <p:cNvPr id="11" name="Picture 10" descr="A screenshot of a school&#10;&#10;Description automatically generated">
            <a:extLst>
              <a:ext uri="{FF2B5EF4-FFF2-40B4-BE49-F238E27FC236}">
                <a16:creationId xmlns:a16="http://schemas.microsoft.com/office/drawing/2014/main" id="{BFB57022-7342-30E4-109A-31D8BB1AB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607" y="2301763"/>
            <a:ext cx="5404866" cy="2797017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F598-CCFB-903C-71C9-75EEB83E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00904"/>
            <a:ext cx="36576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D0AFDD5-844D-364D-8AEC-50CF4D36D55D}" type="slidenum">
              <a:rPr lang="en-US" noProof="0" smtClean="0"/>
              <a:pPr>
                <a:spcAft>
                  <a:spcPts val="600"/>
                </a:spcAft>
              </a:pPr>
              <a:t>9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6AEF0-A007-9E7B-BE88-8C29AF7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64480" y="6400904"/>
            <a:ext cx="146304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5C30568-C71C-E3FC-4948-2EE81D90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9145" y="6400904"/>
            <a:ext cx="640080" cy="2468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20XX</a:t>
            </a: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4D880300-6A29-49F8-4093-573B24073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5948" y="1904820"/>
            <a:ext cx="5404866" cy="3590904"/>
          </a:xfrm>
          <a:noFill/>
        </p:spPr>
      </p:pic>
      <p:pic>
        <p:nvPicPr>
          <p:cNvPr id="12" name="Picture 1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4063C42A-0A3C-6219-3E0B-60BEEDC49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950" y="266700"/>
            <a:ext cx="4572000" cy="971550"/>
          </a:xfrm>
          <a:prstGeom prst="rect">
            <a:avLst/>
          </a:prstGeom>
        </p:spPr>
      </p:pic>
      <p:pic>
        <p:nvPicPr>
          <p:cNvPr id="2" name="Picture 1" descr="A black and blue text&#10;&#10;Description automatically generated">
            <a:extLst>
              <a:ext uri="{FF2B5EF4-FFF2-40B4-BE49-F238E27FC236}">
                <a16:creationId xmlns:a16="http://schemas.microsoft.com/office/drawing/2014/main" id="{98A61EB3-97E0-7E66-E0F7-AC8C5A458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75" y="5674317"/>
            <a:ext cx="10332445" cy="971895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9617156-DCC2-58CB-17B5-A39D8A40C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9734550" y="4166319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47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4"/>
    </mc:Choice>
    <mc:Fallback xmlns="">
      <p:transition spd="slow" advTm="199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0">
      <a:dk1>
        <a:srgbClr val="000000"/>
      </a:dk1>
      <a:lt1>
        <a:srgbClr val="FFFFFF"/>
      </a:lt1>
      <a:dk2>
        <a:srgbClr val="264653"/>
      </a:dk2>
      <a:lt2>
        <a:srgbClr val="E7E6E6"/>
      </a:lt2>
      <a:accent1>
        <a:srgbClr val="F3EBE8"/>
      </a:accent1>
      <a:accent2>
        <a:srgbClr val="E9C369"/>
      </a:accent2>
      <a:accent3>
        <a:srgbClr val="2A9D8F"/>
      </a:accent3>
      <a:accent4>
        <a:srgbClr val="F3D6CD"/>
      </a:accent4>
      <a:accent5>
        <a:srgbClr val="F3EBE8"/>
      </a:accent5>
      <a:accent6>
        <a:srgbClr val="60717C"/>
      </a:accent6>
      <a:hlink>
        <a:srgbClr val="828683"/>
      </a:hlink>
      <a:folHlink>
        <a:srgbClr val="D08A55"/>
      </a:folHlink>
    </a:clrScheme>
    <a:fontScheme name="Custom 28">
      <a:majorFont>
        <a:latin typeface="Century Gothic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-Angles_Win32_CP_v11" id="{557BB2FF-F1F4-4776-80DE-DC11FC14475E}" vid="{E0321167-E0D5-4285-8F17-B2BAD920F1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9A46C-D3F3-4D45-B248-B831C6B5F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A78568-A730-4D3B-A489-FD854E9125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D90517-43A3-4BC6-B197-5C7B7D3DB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{F8F25A62-FFDE-4E37-A391-01AC0AF251B6}tf11429527_win32</Template>
  <TotalTime>314</TotalTime>
  <Words>164</Words>
  <Application>Microsoft Office PowerPoint</Application>
  <PresentationFormat>Widescreen</PresentationFormat>
  <Paragraphs>57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Arial</vt:lpstr>
      <vt:lpstr>Calibri</vt:lpstr>
      <vt:lpstr>Century Gothic</vt:lpstr>
      <vt:lpstr>Karla</vt:lpstr>
      <vt:lpstr>Univers Condensed Light</vt:lpstr>
      <vt:lpstr>Office Theme</vt:lpstr>
      <vt:lpstr>New Curriculum &amp; Reporting</vt:lpstr>
      <vt:lpstr>K-5 New Curriculum</vt:lpstr>
      <vt:lpstr>English Language Arts &amp; Literature (ELAL)</vt:lpstr>
      <vt:lpstr>Math</vt:lpstr>
      <vt:lpstr>Science</vt:lpstr>
      <vt:lpstr>Physical Health &amp; Wellness</vt:lpstr>
      <vt:lpstr>Social Studies (Draft Curriculum)</vt:lpstr>
      <vt:lpstr>Curriculum Layout</vt:lpstr>
      <vt:lpstr>Parent Hub </vt:lpstr>
      <vt:lpstr>Aligning Reporting with New Curriculum Teachers shall ensure that information is effectively communicated to parents about:</vt:lpstr>
    </vt:vector>
  </TitlesOfParts>
  <Company>Lethbridge School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Curriculum &amp; Reporting</dc:title>
  <dc:creator>Erin Hurkett</dc:creator>
  <cp:lastModifiedBy>Char Taylor</cp:lastModifiedBy>
  <cp:revision>74</cp:revision>
  <dcterms:created xsi:type="dcterms:W3CDTF">2024-06-10T15:08:12Z</dcterms:created>
  <dcterms:modified xsi:type="dcterms:W3CDTF">2024-10-18T14:11:09Z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