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310" r:id="rId3"/>
    <p:sldId id="311" r:id="rId4"/>
    <p:sldId id="309" r:id="rId5"/>
    <p:sldId id="256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21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82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10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6D88C2C-7EAF-4926-970D-9030CB4D1516}" type="doc">
      <dgm:prSet loTypeId="urn:microsoft.com/office/officeart/2005/8/layout/hierarchy1" loCatId="hierarchy" qsTypeId="urn:microsoft.com/office/officeart/2005/8/quickstyle/simple5" qsCatId="simple" csTypeId="urn:microsoft.com/office/officeart/2005/8/colors/accent2_2" csCatId="accent2"/>
      <dgm:spPr/>
      <dgm:t>
        <a:bodyPr/>
        <a:lstStyle/>
        <a:p>
          <a:endParaRPr lang="en-US"/>
        </a:p>
      </dgm:t>
    </dgm:pt>
    <dgm:pt modelId="{0F793134-DFC1-401C-81D9-95C7921F24CA}">
      <dgm:prSet/>
      <dgm:spPr/>
      <dgm:t>
        <a:bodyPr/>
        <a:lstStyle/>
        <a:p>
          <a:r>
            <a:rPr lang="en-US"/>
            <a:t>1 2 3 4</a:t>
          </a:r>
        </a:p>
      </dgm:t>
    </dgm:pt>
    <dgm:pt modelId="{0AB2E303-618E-41FA-99B1-28DEEDD9C699}" type="parTrans" cxnId="{4B0776AB-3DD0-484B-963D-222476653644}">
      <dgm:prSet/>
      <dgm:spPr/>
      <dgm:t>
        <a:bodyPr/>
        <a:lstStyle/>
        <a:p>
          <a:endParaRPr lang="en-US"/>
        </a:p>
      </dgm:t>
    </dgm:pt>
    <dgm:pt modelId="{045C8A6B-F5C9-4C22-925F-17943FCB1D93}" type="sibTrans" cxnId="{4B0776AB-3DD0-484B-963D-222476653644}">
      <dgm:prSet/>
      <dgm:spPr/>
      <dgm:t>
        <a:bodyPr/>
        <a:lstStyle/>
        <a:p>
          <a:endParaRPr lang="en-US"/>
        </a:p>
      </dgm:t>
    </dgm:pt>
    <dgm:pt modelId="{831AF7F8-4359-4C8D-8DEE-76A8B817E845}">
      <dgm:prSet/>
      <dgm:spPr/>
      <dgm:t>
        <a:bodyPr/>
        <a:lstStyle/>
        <a:p>
          <a:r>
            <a:rPr lang="en-US"/>
            <a:t>What does this mean?</a:t>
          </a:r>
        </a:p>
      </dgm:t>
    </dgm:pt>
    <dgm:pt modelId="{575A64DE-DEBB-472C-813E-531A3785FCCA}" type="parTrans" cxnId="{6DB61EB7-6925-4123-A333-6A349B96B58C}">
      <dgm:prSet/>
      <dgm:spPr/>
      <dgm:t>
        <a:bodyPr/>
        <a:lstStyle/>
        <a:p>
          <a:endParaRPr lang="en-US"/>
        </a:p>
      </dgm:t>
    </dgm:pt>
    <dgm:pt modelId="{495843B0-FF78-453A-BE01-2F4D0A8DA5C4}" type="sibTrans" cxnId="{6DB61EB7-6925-4123-A333-6A349B96B58C}">
      <dgm:prSet/>
      <dgm:spPr/>
      <dgm:t>
        <a:bodyPr/>
        <a:lstStyle/>
        <a:p>
          <a:endParaRPr lang="en-US"/>
        </a:p>
      </dgm:t>
    </dgm:pt>
    <dgm:pt modelId="{6775A70B-6C06-42E8-A04C-11807CD5695D}" type="pres">
      <dgm:prSet presAssocID="{B6D88C2C-7EAF-4926-970D-9030CB4D1516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336F7A56-5B08-48EB-8E9C-967ADD885887}" type="pres">
      <dgm:prSet presAssocID="{0F793134-DFC1-401C-81D9-95C7921F24CA}" presName="hierRoot1" presStyleCnt="0"/>
      <dgm:spPr/>
    </dgm:pt>
    <dgm:pt modelId="{626D4FB7-C387-4963-B4DE-B7D67A9C4D03}" type="pres">
      <dgm:prSet presAssocID="{0F793134-DFC1-401C-81D9-95C7921F24CA}" presName="composite" presStyleCnt="0"/>
      <dgm:spPr/>
    </dgm:pt>
    <dgm:pt modelId="{0BC893BC-3B02-43C9-AAC5-B504F7BDDF35}" type="pres">
      <dgm:prSet presAssocID="{0F793134-DFC1-401C-81D9-95C7921F24CA}" presName="background" presStyleLbl="node0" presStyleIdx="0" presStyleCnt="2"/>
      <dgm:spPr/>
    </dgm:pt>
    <dgm:pt modelId="{FBA98C06-08AC-4134-A9F2-90D0DF5F1B9B}" type="pres">
      <dgm:prSet presAssocID="{0F793134-DFC1-401C-81D9-95C7921F24CA}" presName="text" presStyleLbl="fgAcc0" presStyleIdx="0" presStyleCnt="2">
        <dgm:presLayoutVars>
          <dgm:chPref val="3"/>
        </dgm:presLayoutVars>
      </dgm:prSet>
      <dgm:spPr/>
    </dgm:pt>
    <dgm:pt modelId="{2EB2E700-2B12-459E-A0B1-7FE5A267AF97}" type="pres">
      <dgm:prSet presAssocID="{0F793134-DFC1-401C-81D9-95C7921F24CA}" presName="hierChild2" presStyleCnt="0"/>
      <dgm:spPr/>
    </dgm:pt>
    <dgm:pt modelId="{CEF416B1-908B-45BD-9897-0BC8CBC5EC63}" type="pres">
      <dgm:prSet presAssocID="{831AF7F8-4359-4C8D-8DEE-76A8B817E845}" presName="hierRoot1" presStyleCnt="0"/>
      <dgm:spPr/>
    </dgm:pt>
    <dgm:pt modelId="{C9745BDD-0A81-4B5C-BB45-B9C0928785EE}" type="pres">
      <dgm:prSet presAssocID="{831AF7F8-4359-4C8D-8DEE-76A8B817E845}" presName="composite" presStyleCnt="0"/>
      <dgm:spPr/>
    </dgm:pt>
    <dgm:pt modelId="{70320F45-D67F-4ADD-8434-ADFD03B0C1DA}" type="pres">
      <dgm:prSet presAssocID="{831AF7F8-4359-4C8D-8DEE-76A8B817E845}" presName="background" presStyleLbl="node0" presStyleIdx="1" presStyleCnt="2"/>
      <dgm:spPr/>
    </dgm:pt>
    <dgm:pt modelId="{5F789279-4DB1-467E-8721-C52DCF5E395E}" type="pres">
      <dgm:prSet presAssocID="{831AF7F8-4359-4C8D-8DEE-76A8B817E845}" presName="text" presStyleLbl="fgAcc0" presStyleIdx="1" presStyleCnt="2">
        <dgm:presLayoutVars>
          <dgm:chPref val="3"/>
        </dgm:presLayoutVars>
      </dgm:prSet>
      <dgm:spPr/>
    </dgm:pt>
    <dgm:pt modelId="{34F1D2B0-C56F-490A-8F2F-110FCA4F0E33}" type="pres">
      <dgm:prSet presAssocID="{831AF7F8-4359-4C8D-8DEE-76A8B817E845}" presName="hierChild2" presStyleCnt="0"/>
      <dgm:spPr/>
    </dgm:pt>
  </dgm:ptLst>
  <dgm:cxnLst>
    <dgm:cxn modelId="{7F21585E-4543-4E16-8761-48C8F8FF5501}" type="presOf" srcId="{0F793134-DFC1-401C-81D9-95C7921F24CA}" destId="{FBA98C06-08AC-4134-A9F2-90D0DF5F1B9B}" srcOrd="0" destOrd="0" presId="urn:microsoft.com/office/officeart/2005/8/layout/hierarchy1"/>
    <dgm:cxn modelId="{4BEE0E9A-324D-4244-8259-57F9FD891C27}" type="presOf" srcId="{B6D88C2C-7EAF-4926-970D-9030CB4D1516}" destId="{6775A70B-6C06-42E8-A04C-11807CD5695D}" srcOrd="0" destOrd="0" presId="urn:microsoft.com/office/officeart/2005/8/layout/hierarchy1"/>
    <dgm:cxn modelId="{B219AE9A-29F1-4CCF-B806-50DFD39CA76C}" type="presOf" srcId="{831AF7F8-4359-4C8D-8DEE-76A8B817E845}" destId="{5F789279-4DB1-467E-8721-C52DCF5E395E}" srcOrd="0" destOrd="0" presId="urn:microsoft.com/office/officeart/2005/8/layout/hierarchy1"/>
    <dgm:cxn modelId="{4B0776AB-3DD0-484B-963D-222476653644}" srcId="{B6D88C2C-7EAF-4926-970D-9030CB4D1516}" destId="{0F793134-DFC1-401C-81D9-95C7921F24CA}" srcOrd="0" destOrd="0" parTransId="{0AB2E303-618E-41FA-99B1-28DEEDD9C699}" sibTransId="{045C8A6B-F5C9-4C22-925F-17943FCB1D93}"/>
    <dgm:cxn modelId="{6DB61EB7-6925-4123-A333-6A349B96B58C}" srcId="{B6D88C2C-7EAF-4926-970D-9030CB4D1516}" destId="{831AF7F8-4359-4C8D-8DEE-76A8B817E845}" srcOrd="1" destOrd="0" parTransId="{575A64DE-DEBB-472C-813E-531A3785FCCA}" sibTransId="{495843B0-FF78-453A-BE01-2F4D0A8DA5C4}"/>
    <dgm:cxn modelId="{BC556845-CF3B-4F2F-975A-684E41D9526D}" type="presParOf" srcId="{6775A70B-6C06-42E8-A04C-11807CD5695D}" destId="{336F7A56-5B08-48EB-8E9C-967ADD885887}" srcOrd="0" destOrd="0" presId="urn:microsoft.com/office/officeart/2005/8/layout/hierarchy1"/>
    <dgm:cxn modelId="{D49B8AF5-C970-494B-8003-E0118C54B353}" type="presParOf" srcId="{336F7A56-5B08-48EB-8E9C-967ADD885887}" destId="{626D4FB7-C387-4963-B4DE-B7D67A9C4D03}" srcOrd="0" destOrd="0" presId="urn:microsoft.com/office/officeart/2005/8/layout/hierarchy1"/>
    <dgm:cxn modelId="{863C7C50-30C9-4CEE-86FF-0963F82B023A}" type="presParOf" srcId="{626D4FB7-C387-4963-B4DE-B7D67A9C4D03}" destId="{0BC893BC-3B02-43C9-AAC5-B504F7BDDF35}" srcOrd="0" destOrd="0" presId="urn:microsoft.com/office/officeart/2005/8/layout/hierarchy1"/>
    <dgm:cxn modelId="{07DD55CE-C3EE-470C-9109-268360566840}" type="presParOf" srcId="{626D4FB7-C387-4963-B4DE-B7D67A9C4D03}" destId="{FBA98C06-08AC-4134-A9F2-90D0DF5F1B9B}" srcOrd="1" destOrd="0" presId="urn:microsoft.com/office/officeart/2005/8/layout/hierarchy1"/>
    <dgm:cxn modelId="{A9AB67DA-81D9-4E56-AD81-14C50B470180}" type="presParOf" srcId="{336F7A56-5B08-48EB-8E9C-967ADD885887}" destId="{2EB2E700-2B12-459E-A0B1-7FE5A267AF97}" srcOrd="1" destOrd="0" presId="urn:microsoft.com/office/officeart/2005/8/layout/hierarchy1"/>
    <dgm:cxn modelId="{1C63A670-EF43-4264-8C0F-DC9A59E798A8}" type="presParOf" srcId="{6775A70B-6C06-42E8-A04C-11807CD5695D}" destId="{CEF416B1-908B-45BD-9897-0BC8CBC5EC63}" srcOrd="1" destOrd="0" presId="urn:microsoft.com/office/officeart/2005/8/layout/hierarchy1"/>
    <dgm:cxn modelId="{58ECDE7B-5A4F-4724-A830-DD697575BE45}" type="presParOf" srcId="{CEF416B1-908B-45BD-9897-0BC8CBC5EC63}" destId="{C9745BDD-0A81-4B5C-BB45-B9C0928785EE}" srcOrd="0" destOrd="0" presId="urn:microsoft.com/office/officeart/2005/8/layout/hierarchy1"/>
    <dgm:cxn modelId="{F6F32572-D1F0-47CD-A6A7-9C5D3FDC17A5}" type="presParOf" srcId="{C9745BDD-0A81-4B5C-BB45-B9C0928785EE}" destId="{70320F45-D67F-4ADD-8434-ADFD03B0C1DA}" srcOrd="0" destOrd="0" presId="urn:microsoft.com/office/officeart/2005/8/layout/hierarchy1"/>
    <dgm:cxn modelId="{E253EB57-AF76-4A30-835C-19C8B686549A}" type="presParOf" srcId="{C9745BDD-0A81-4B5C-BB45-B9C0928785EE}" destId="{5F789279-4DB1-467E-8721-C52DCF5E395E}" srcOrd="1" destOrd="0" presId="urn:microsoft.com/office/officeart/2005/8/layout/hierarchy1"/>
    <dgm:cxn modelId="{49A3A538-C0D1-40BC-9CE5-581F8C742B81}" type="presParOf" srcId="{CEF416B1-908B-45BD-9897-0BC8CBC5EC63}" destId="{34F1D2B0-C56F-490A-8F2F-110FCA4F0E33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5833D63-0DFF-4B9D-AF98-6B21D33EAD98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A4E3E6FD-8E70-40DA-BBBC-6FB00AF724E5}">
      <dgm:prSet/>
      <dgm:spPr/>
      <dgm:t>
        <a:bodyPr/>
        <a:lstStyle/>
        <a:p>
          <a:r>
            <a:rPr lang="en-US" b="1" dirty="0"/>
            <a:t>Clarity: </a:t>
          </a:r>
          <a:r>
            <a:rPr lang="en-US" dirty="0"/>
            <a:t>clear framework for evaluating student performance</a:t>
          </a:r>
        </a:p>
      </dgm:t>
    </dgm:pt>
    <dgm:pt modelId="{AB00F547-3B75-44EB-A9E6-9947C0595CEE}" type="parTrans" cxnId="{3E917D35-3A35-4C7A-8FFD-DBA124513776}">
      <dgm:prSet/>
      <dgm:spPr/>
      <dgm:t>
        <a:bodyPr/>
        <a:lstStyle/>
        <a:p>
          <a:endParaRPr lang="en-US"/>
        </a:p>
      </dgm:t>
    </dgm:pt>
    <dgm:pt modelId="{53172911-B0A5-4F41-803E-60DA5BCD6DBB}" type="sibTrans" cxnId="{3E917D35-3A35-4C7A-8FFD-DBA124513776}">
      <dgm:prSet/>
      <dgm:spPr/>
      <dgm:t>
        <a:bodyPr/>
        <a:lstStyle/>
        <a:p>
          <a:endParaRPr lang="en-US"/>
        </a:p>
      </dgm:t>
    </dgm:pt>
    <dgm:pt modelId="{45800851-17DB-4826-BDB9-D3EB528C6967}">
      <dgm:prSet/>
      <dgm:spPr/>
      <dgm:t>
        <a:bodyPr/>
        <a:lstStyle/>
        <a:p>
          <a:r>
            <a:rPr lang="en-US" b="1" dirty="0"/>
            <a:t>Feedback: </a:t>
          </a:r>
          <a:r>
            <a:rPr lang="en-US" dirty="0"/>
            <a:t>offers feedback on strengths and areas of improvement</a:t>
          </a:r>
        </a:p>
      </dgm:t>
    </dgm:pt>
    <dgm:pt modelId="{93C344ED-F273-4533-92F4-5845A6228D8B}" type="parTrans" cxnId="{638161C3-AF1F-4DDD-8B60-7FFB87ED3C0A}">
      <dgm:prSet/>
      <dgm:spPr/>
      <dgm:t>
        <a:bodyPr/>
        <a:lstStyle/>
        <a:p>
          <a:endParaRPr lang="en-US"/>
        </a:p>
      </dgm:t>
    </dgm:pt>
    <dgm:pt modelId="{2A481042-884D-422F-9D5B-1B3A1CC81B8F}" type="sibTrans" cxnId="{638161C3-AF1F-4DDD-8B60-7FFB87ED3C0A}">
      <dgm:prSet/>
      <dgm:spPr/>
      <dgm:t>
        <a:bodyPr/>
        <a:lstStyle/>
        <a:p>
          <a:endParaRPr lang="en-US"/>
        </a:p>
      </dgm:t>
    </dgm:pt>
    <dgm:pt modelId="{97336199-2974-4DB3-9C0C-082397B3602A}">
      <dgm:prSet/>
      <dgm:spPr/>
      <dgm:t>
        <a:bodyPr/>
        <a:lstStyle/>
        <a:p>
          <a:r>
            <a:rPr lang="en-US" b="1" dirty="0"/>
            <a:t>Standardization: </a:t>
          </a:r>
          <a:r>
            <a:rPr lang="en-US" dirty="0"/>
            <a:t>consistent method of assessing learning across schools</a:t>
          </a:r>
        </a:p>
      </dgm:t>
    </dgm:pt>
    <dgm:pt modelId="{C014BD78-47D2-4579-84E6-C639E816A122}" type="parTrans" cxnId="{C19C1921-CC0E-4B16-83F2-BC3CE642B6B3}">
      <dgm:prSet/>
      <dgm:spPr/>
      <dgm:t>
        <a:bodyPr/>
        <a:lstStyle/>
        <a:p>
          <a:endParaRPr lang="en-US"/>
        </a:p>
      </dgm:t>
    </dgm:pt>
    <dgm:pt modelId="{B0BBAE2F-47DC-410A-B979-F13BEBE1FFC7}" type="sibTrans" cxnId="{C19C1921-CC0E-4B16-83F2-BC3CE642B6B3}">
      <dgm:prSet/>
      <dgm:spPr/>
      <dgm:t>
        <a:bodyPr/>
        <a:lstStyle/>
        <a:p>
          <a:endParaRPr lang="en-US"/>
        </a:p>
      </dgm:t>
    </dgm:pt>
    <dgm:pt modelId="{3DD95902-B8D4-4D49-8D9F-7B91FCD02273}" type="pres">
      <dgm:prSet presAssocID="{45833D63-0DFF-4B9D-AF98-6B21D33EAD98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B51B1E73-ED4C-4536-8B4A-77588153B65F}" type="pres">
      <dgm:prSet presAssocID="{A4E3E6FD-8E70-40DA-BBBC-6FB00AF724E5}" presName="hierRoot1" presStyleCnt="0"/>
      <dgm:spPr/>
    </dgm:pt>
    <dgm:pt modelId="{83380D44-3AE9-411F-AB5D-DDEF5CCA2347}" type="pres">
      <dgm:prSet presAssocID="{A4E3E6FD-8E70-40DA-BBBC-6FB00AF724E5}" presName="composite" presStyleCnt="0"/>
      <dgm:spPr/>
    </dgm:pt>
    <dgm:pt modelId="{5080CBC9-3C97-41B2-89E4-B256DAA3304B}" type="pres">
      <dgm:prSet presAssocID="{A4E3E6FD-8E70-40DA-BBBC-6FB00AF724E5}" presName="background" presStyleLbl="node0" presStyleIdx="0" presStyleCnt="3"/>
      <dgm:spPr/>
    </dgm:pt>
    <dgm:pt modelId="{0A771AE0-3207-4523-9947-92F93FC15D08}" type="pres">
      <dgm:prSet presAssocID="{A4E3E6FD-8E70-40DA-BBBC-6FB00AF724E5}" presName="text" presStyleLbl="fgAcc0" presStyleIdx="0" presStyleCnt="3">
        <dgm:presLayoutVars>
          <dgm:chPref val="3"/>
        </dgm:presLayoutVars>
      </dgm:prSet>
      <dgm:spPr/>
    </dgm:pt>
    <dgm:pt modelId="{845F10ED-1725-40E1-85D4-97733E6D79A1}" type="pres">
      <dgm:prSet presAssocID="{A4E3E6FD-8E70-40DA-BBBC-6FB00AF724E5}" presName="hierChild2" presStyleCnt="0"/>
      <dgm:spPr/>
    </dgm:pt>
    <dgm:pt modelId="{04A8B4B9-C769-43C4-8EE5-F0C0A153BC39}" type="pres">
      <dgm:prSet presAssocID="{45800851-17DB-4826-BDB9-D3EB528C6967}" presName="hierRoot1" presStyleCnt="0"/>
      <dgm:spPr/>
    </dgm:pt>
    <dgm:pt modelId="{585787A1-D967-4163-966C-B30F5C4AF5FE}" type="pres">
      <dgm:prSet presAssocID="{45800851-17DB-4826-BDB9-D3EB528C6967}" presName="composite" presStyleCnt="0"/>
      <dgm:spPr/>
    </dgm:pt>
    <dgm:pt modelId="{3CBD274F-39B5-4F4D-AC17-D23CF0E29A6F}" type="pres">
      <dgm:prSet presAssocID="{45800851-17DB-4826-BDB9-D3EB528C6967}" presName="background" presStyleLbl="node0" presStyleIdx="1" presStyleCnt="3"/>
      <dgm:spPr/>
    </dgm:pt>
    <dgm:pt modelId="{29473472-5BEF-4579-B39B-4EA128491493}" type="pres">
      <dgm:prSet presAssocID="{45800851-17DB-4826-BDB9-D3EB528C6967}" presName="text" presStyleLbl="fgAcc0" presStyleIdx="1" presStyleCnt="3">
        <dgm:presLayoutVars>
          <dgm:chPref val="3"/>
        </dgm:presLayoutVars>
      </dgm:prSet>
      <dgm:spPr/>
    </dgm:pt>
    <dgm:pt modelId="{C136654A-D80A-4467-ADDA-229E6D296E9E}" type="pres">
      <dgm:prSet presAssocID="{45800851-17DB-4826-BDB9-D3EB528C6967}" presName="hierChild2" presStyleCnt="0"/>
      <dgm:spPr/>
    </dgm:pt>
    <dgm:pt modelId="{7EBBDE42-E4C8-4268-AC32-8D5DA3AB8035}" type="pres">
      <dgm:prSet presAssocID="{97336199-2974-4DB3-9C0C-082397B3602A}" presName="hierRoot1" presStyleCnt="0"/>
      <dgm:spPr/>
    </dgm:pt>
    <dgm:pt modelId="{3946AE72-08F7-4967-9AEE-BF52FBC13D5F}" type="pres">
      <dgm:prSet presAssocID="{97336199-2974-4DB3-9C0C-082397B3602A}" presName="composite" presStyleCnt="0"/>
      <dgm:spPr/>
    </dgm:pt>
    <dgm:pt modelId="{23871B21-A500-4ECE-9950-4EC3FDBAF691}" type="pres">
      <dgm:prSet presAssocID="{97336199-2974-4DB3-9C0C-082397B3602A}" presName="background" presStyleLbl="node0" presStyleIdx="2" presStyleCnt="3"/>
      <dgm:spPr/>
    </dgm:pt>
    <dgm:pt modelId="{9DEB8EF1-3115-4188-97E4-9E6F6DA6CBCA}" type="pres">
      <dgm:prSet presAssocID="{97336199-2974-4DB3-9C0C-082397B3602A}" presName="text" presStyleLbl="fgAcc0" presStyleIdx="2" presStyleCnt="3">
        <dgm:presLayoutVars>
          <dgm:chPref val="3"/>
        </dgm:presLayoutVars>
      </dgm:prSet>
      <dgm:spPr/>
    </dgm:pt>
    <dgm:pt modelId="{EC3CC752-6894-485F-B02E-AC1319DB3936}" type="pres">
      <dgm:prSet presAssocID="{97336199-2974-4DB3-9C0C-082397B3602A}" presName="hierChild2" presStyleCnt="0"/>
      <dgm:spPr/>
    </dgm:pt>
  </dgm:ptLst>
  <dgm:cxnLst>
    <dgm:cxn modelId="{BA906C12-51D4-4C9F-8BB0-3731CBBFF36F}" type="presOf" srcId="{45800851-17DB-4826-BDB9-D3EB528C6967}" destId="{29473472-5BEF-4579-B39B-4EA128491493}" srcOrd="0" destOrd="0" presId="urn:microsoft.com/office/officeart/2005/8/layout/hierarchy1"/>
    <dgm:cxn modelId="{C19C1921-CC0E-4B16-83F2-BC3CE642B6B3}" srcId="{45833D63-0DFF-4B9D-AF98-6B21D33EAD98}" destId="{97336199-2974-4DB3-9C0C-082397B3602A}" srcOrd="2" destOrd="0" parTransId="{C014BD78-47D2-4579-84E6-C639E816A122}" sibTransId="{B0BBAE2F-47DC-410A-B979-F13BEBE1FFC7}"/>
    <dgm:cxn modelId="{6F75FC27-EC1A-42E4-9AFC-58B192927548}" type="presOf" srcId="{97336199-2974-4DB3-9C0C-082397B3602A}" destId="{9DEB8EF1-3115-4188-97E4-9E6F6DA6CBCA}" srcOrd="0" destOrd="0" presId="urn:microsoft.com/office/officeart/2005/8/layout/hierarchy1"/>
    <dgm:cxn modelId="{4F5C2135-D55B-4D4F-B4FF-F04082ECA7F1}" type="presOf" srcId="{A4E3E6FD-8E70-40DA-BBBC-6FB00AF724E5}" destId="{0A771AE0-3207-4523-9947-92F93FC15D08}" srcOrd="0" destOrd="0" presId="urn:microsoft.com/office/officeart/2005/8/layout/hierarchy1"/>
    <dgm:cxn modelId="{3E917D35-3A35-4C7A-8FFD-DBA124513776}" srcId="{45833D63-0DFF-4B9D-AF98-6B21D33EAD98}" destId="{A4E3E6FD-8E70-40DA-BBBC-6FB00AF724E5}" srcOrd="0" destOrd="0" parTransId="{AB00F547-3B75-44EB-A9E6-9947C0595CEE}" sibTransId="{53172911-B0A5-4F41-803E-60DA5BCD6DBB}"/>
    <dgm:cxn modelId="{3E9E3455-0A46-42A3-B211-FCC98A1B1C68}" type="presOf" srcId="{45833D63-0DFF-4B9D-AF98-6B21D33EAD98}" destId="{3DD95902-B8D4-4D49-8D9F-7B91FCD02273}" srcOrd="0" destOrd="0" presId="urn:microsoft.com/office/officeart/2005/8/layout/hierarchy1"/>
    <dgm:cxn modelId="{638161C3-AF1F-4DDD-8B60-7FFB87ED3C0A}" srcId="{45833D63-0DFF-4B9D-AF98-6B21D33EAD98}" destId="{45800851-17DB-4826-BDB9-D3EB528C6967}" srcOrd="1" destOrd="0" parTransId="{93C344ED-F273-4533-92F4-5845A6228D8B}" sibTransId="{2A481042-884D-422F-9D5B-1B3A1CC81B8F}"/>
    <dgm:cxn modelId="{953167C3-19EE-4645-B609-368E059EAEDF}" type="presParOf" srcId="{3DD95902-B8D4-4D49-8D9F-7B91FCD02273}" destId="{B51B1E73-ED4C-4536-8B4A-77588153B65F}" srcOrd="0" destOrd="0" presId="urn:microsoft.com/office/officeart/2005/8/layout/hierarchy1"/>
    <dgm:cxn modelId="{3022E126-1904-4F8C-A444-79BE4A1D4270}" type="presParOf" srcId="{B51B1E73-ED4C-4536-8B4A-77588153B65F}" destId="{83380D44-3AE9-411F-AB5D-DDEF5CCA2347}" srcOrd="0" destOrd="0" presId="urn:microsoft.com/office/officeart/2005/8/layout/hierarchy1"/>
    <dgm:cxn modelId="{8DBEDF90-7AD4-4FB4-B927-50BD40EAEA6C}" type="presParOf" srcId="{83380D44-3AE9-411F-AB5D-DDEF5CCA2347}" destId="{5080CBC9-3C97-41B2-89E4-B256DAA3304B}" srcOrd="0" destOrd="0" presId="urn:microsoft.com/office/officeart/2005/8/layout/hierarchy1"/>
    <dgm:cxn modelId="{7091FE83-E787-45E2-8CC2-F251769378D6}" type="presParOf" srcId="{83380D44-3AE9-411F-AB5D-DDEF5CCA2347}" destId="{0A771AE0-3207-4523-9947-92F93FC15D08}" srcOrd="1" destOrd="0" presId="urn:microsoft.com/office/officeart/2005/8/layout/hierarchy1"/>
    <dgm:cxn modelId="{7004BC76-EA72-45B7-9C04-5058C82FE8BE}" type="presParOf" srcId="{B51B1E73-ED4C-4536-8B4A-77588153B65F}" destId="{845F10ED-1725-40E1-85D4-97733E6D79A1}" srcOrd="1" destOrd="0" presId="urn:microsoft.com/office/officeart/2005/8/layout/hierarchy1"/>
    <dgm:cxn modelId="{8E8DFE35-BF4A-48D3-81BE-E9E388D51DA1}" type="presParOf" srcId="{3DD95902-B8D4-4D49-8D9F-7B91FCD02273}" destId="{04A8B4B9-C769-43C4-8EE5-F0C0A153BC39}" srcOrd="1" destOrd="0" presId="urn:microsoft.com/office/officeart/2005/8/layout/hierarchy1"/>
    <dgm:cxn modelId="{3C8EFA02-B482-4263-98ED-20EA5D3E0137}" type="presParOf" srcId="{04A8B4B9-C769-43C4-8EE5-F0C0A153BC39}" destId="{585787A1-D967-4163-966C-B30F5C4AF5FE}" srcOrd="0" destOrd="0" presId="urn:microsoft.com/office/officeart/2005/8/layout/hierarchy1"/>
    <dgm:cxn modelId="{D8ECA260-E36B-4687-9ECC-CD0B6B02D96A}" type="presParOf" srcId="{585787A1-D967-4163-966C-B30F5C4AF5FE}" destId="{3CBD274F-39B5-4F4D-AC17-D23CF0E29A6F}" srcOrd="0" destOrd="0" presId="urn:microsoft.com/office/officeart/2005/8/layout/hierarchy1"/>
    <dgm:cxn modelId="{7CF34799-CFF6-4F92-A101-2EB4A755F016}" type="presParOf" srcId="{585787A1-D967-4163-966C-B30F5C4AF5FE}" destId="{29473472-5BEF-4579-B39B-4EA128491493}" srcOrd="1" destOrd="0" presId="urn:microsoft.com/office/officeart/2005/8/layout/hierarchy1"/>
    <dgm:cxn modelId="{7A5EC1FE-70EC-4167-8CC2-D88428D66784}" type="presParOf" srcId="{04A8B4B9-C769-43C4-8EE5-F0C0A153BC39}" destId="{C136654A-D80A-4467-ADDA-229E6D296E9E}" srcOrd="1" destOrd="0" presId="urn:microsoft.com/office/officeart/2005/8/layout/hierarchy1"/>
    <dgm:cxn modelId="{6A466BBA-7449-4A3B-893C-1D1AD3FAA237}" type="presParOf" srcId="{3DD95902-B8D4-4D49-8D9F-7B91FCD02273}" destId="{7EBBDE42-E4C8-4268-AC32-8D5DA3AB8035}" srcOrd="2" destOrd="0" presId="urn:microsoft.com/office/officeart/2005/8/layout/hierarchy1"/>
    <dgm:cxn modelId="{B4D624AA-21D4-4373-94F0-5E51E7E47A77}" type="presParOf" srcId="{7EBBDE42-E4C8-4268-AC32-8D5DA3AB8035}" destId="{3946AE72-08F7-4967-9AEE-BF52FBC13D5F}" srcOrd="0" destOrd="0" presId="urn:microsoft.com/office/officeart/2005/8/layout/hierarchy1"/>
    <dgm:cxn modelId="{2BC5508F-86BC-4595-943C-78D419031F0E}" type="presParOf" srcId="{3946AE72-08F7-4967-9AEE-BF52FBC13D5F}" destId="{23871B21-A500-4ECE-9950-4EC3FDBAF691}" srcOrd="0" destOrd="0" presId="urn:microsoft.com/office/officeart/2005/8/layout/hierarchy1"/>
    <dgm:cxn modelId="{02AA320E-8537-4487-B607-7163737D92D6}" type="presParOf" srcId="{3946AE72-08F7-4967-9AEE-BF52FBC13D5F}" destId="{9DEB8EF1-3115-4188-97E4-9E6F6DA6CBCA}" srcOrd="1" destOrd="0" presId="urn:microsoft.com/office/officeart/2005/8/layout/hierarchy1"/>
    <dgm:cxn modelId="{2FC21001-852C-4848-9941-13A07BE60C79}" type="presParOf" srcId="{7EBBDE42-E4C8-4268-AC32-8D5DA3AB8035}" destId="{EC3CC752-6894-485F-B02E-AC1319DB3936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BC893BC-3B02-43C9-AAC5-B504F7BDDF35}">
      <dsp:nvSpPr>
        <dsp:cNvPr id="0" name=""/>
        <dsp:cNvSpPr/>
      </dsp:nvSpPr>
      <dsp:spPr>
        <a:xfrm>
          <a:off x="828" y="631315"/>
          <a:ext cx="2908465" cy="184687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FBA98C06-08AC-4134-A9F2-90D0DF5F1B9B}">
      <dsp:nvSpPr>
        <dsp:cNvPr id="0" name=""/>
        <dsp:cNvSpPr/>
      </dsp:nvSpPr>
      <dsp:spPr>
        <a:xfrm>
          <a:off x="323991" y="938320"/>
          <a:ext cx="2908465" cy="184687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71450" tIns="171450" rIns="171450" bIns="171450" numCol="1" spcCol="1270" anchor="ctr" anchorCtr="0">
          <a:noAutofit/>
        </a:bodyPr>
        <a:lstStyle/>
        <a:p>
          <a:pPr marL="0" lvl="0" indent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500" kern="1200"/>
            <a:t>1 2 3 4</a:t>
          </a:r>
        </a:p>
      </dsp:txBody>
      <dsp:txXfrm>
        <a:off x="378084" y="992413"/>
        <a:ext cx="2800279" cy="1738689"/>
      </dsp:txXfrm>
    </dsp:sp>
    <dsp:sp modelId="{70320F45-D67F-4ADD-8434-ADFD03B0C1DA}">
      <dsp:nvSpPr>
        <dsp:cNvPr id="0" name=""/>
        <dsp:cNvSpPr/>
      </dsp:nvSpPr>
      <dsp:spPr>
        <a:xfrm>
          <a:off x="3555619" y="631315"/>
          <a:ext cx="2908465" cy="184687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5F789279-4DB1-467E-8721-C52DCF5E395E}">
      <dsp:nvSpPr>
        <dsp:cNvPr id="0" name=""/>
        <dsp:cNvSpPr/>
      </dsp:nvSpPr>
      <dsp:spPr>
        <a:xfrm>
          <a:off x="3878782" y="938320"/>
          <a:ext cx="2908465" cy="184687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71450" tIns="171450" rIns="171450" bIns="171450" numCol="1" spcCol="1270" anchor="ctr" anchorCtr="0">
          <a:noAutofit/>
        </a:bodyPr>
        <a:lstStyle/>
        <a:p>
          <a:pPr marL="0" lvl="0" indent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500" kern="1200"/>
            <a:t>What does this mean?</a:t>
          </a:r>
        </a:p>
      </dsp:txBody>
      <dsp:txXfrm>
        <a:off x="3932875" y="992413"/>
        <a:ext cx="2800279" cy="173868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80CBC9-3C97-41B2-89E4-B256DAA3304B}">
      <dsp:nvSpPr>
        <dsp:cNvPr id="0" name=""/>
        <dsp:cNvSpPr/>
      </dsp:nvSpPr>
      <dsp:spPr>
        <a:xfrm>
          <a:off x="0" y="613659"/>
          <a:ext cx="2850356" cy="180997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A771AE0-3207-4523-9947-92F93FC15D08}">
      <dsp:nvSpPr>
        <dsp:cNvPr id="0" name=""/>
        <dsp:cNvSpPr/>
      </dsp:nvSpPr>
      <dsp:spPr>
        <a:xfrm>
          <a:off x="316706" y="914530"/>
          <a:ext cx="2850356" cy="180997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kern="1200" dirty="0"/>
            <a:t>Clarity: </a:t>
          </a:r>
          <a:r>
            <a:rPr lang="en-US" sz="2500" kern="1200" dirty="0"/>
            <a:t>clear framework for evaluating student performance</a:t>
          </a:r>
        </a:p>
      </dsp:txBody>
      <dsp:txXfrm>
        <a:off x="369718" y="967542"/>
        <a:ext cx="2744332" cy="1703952"/>
      </dsp:txXfrm>
    </dsp:sp>
    <dsp:sp modelId="{3CBD274F-39B5-4F4D-AC17-D23CF0E29A6F}">
      <dsp:nvSpPr>
        <dsp:cNvPr id="0" name=""/>
        <dsp:cNvSpPr/>
      </dsp:nvSpPr>
      <dsp:spPr>
        <a:xfrm>
          <a:off x="3483768" y="613659"/>
          <a:ext cx="2850356" cy="180997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9473472-5BEF-4579-B39B-4EA128491493}">
      <dsp:nvSpPr>
        <dsp:cNvPr id="0" name=""/>
        <dsp:cNvSpPr/>
      </dsp:nvSpPr>
      <dsp:spPr>
        <a:xfrm>
          <a:off x="3800475" y="914530"/>
          <a:ext cx="2850356" cy="180997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kern="1200" dirty="0"/>
            <a:t>Feedback: </a:t>
          </a:r>
          <a:r>
            <a:rPr lang="en-US" sz="2500" kern="1200" dirty="0"/>
            <a:t>offers feedback on strengths and areas of improvement</a:t>
          </a:r>
        </a:p>
      </dsp:txBody>
      <dsp:txXfrm>
        <a:off x="3853487" y="967542"/>
        <a:ext cx="2744332" cy="1703952"/>
      </dsp:txXfrm>
    </dsp:sp>
    <dsp:sp modelId="{23871B21-A500-4ECE-9950-4EC3FDBAF691}">
      <dsp:nvSpPr>
        <dsp:cNvPr id="0" name=""/>
        <dsp:cNvSpPr/>
      </dsp:nvSpPr>
      <dsp:spPr>
        <a:xfrm>
          <a:off x="6967537" y="613659"/>
          <a:ext cx="2850356" cy="180997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DEB8EF1-3115-4188-97E4-9E6F6DA6CBCA}">
      <dsp:nvSpPr>
        <dsp:cNvPr id="0" name=""/>
        <dsp:cNvSpPr/>
      </dsp:nvSpPr>
      <dsp:spPr>
        <a:xfrm>
          <a:off x="7284243" y="914530"/>
          <a:ext cx="2850356" cy="180997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kern="1200" dirty="0"/>
            <a:t>Standardization: </a:t>
          </a:r>
          <a:r>
            <a:rPr lang="en-US" sz="2500" kern="1200" dirty="0"/>
            <a:t>consistent method of assessing learning across schools</a:t>
          </a:r>
        </a:p>
      </dsp:txBody>
      <dsp:txXfrm>
        <a:off x="7337255" y="967542"/>
        <a:ext cx="2744332" cy="170395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6A904-C3FA-A60B-5283-66EA8B16D8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0E124A7-E13B-78F3-3667-C99D0B8C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82CBF3-1657-E95F-C1A3-0F1DA343B8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66770-1407-46DE-AFF6-83AF9BA448C8}" type="datetimeFigureOut">
              <a:rPr lang="en-CA" smtClean="0"/>
              <a:t>2024-11-15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E4869A-3A76-657A-A096-C45FD3F36A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B70628-DA35-623F-E4B9-AADB61D4F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D93EA-3520-4025-A694-03DBE8D54DA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901494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483176-A07B-309C-5462-4D80A75FF6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17F38C7-D53F-9024-680C-8441895F9B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CE9364-DDF5-3280-CFB5-D241404717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66770-1407-46DE-AFF6-83AF9BA448C8}" type="datetimeFigureOut">
              <a:rPr lang="en-CA" smtClean="0"/>
              <a:t>2024-11-15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34237-4C91-024E-A254-A9ED1BB6CC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6733E1-BD92-3BD7-A1A0-A17A75595E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D93EA-3520-4025-A694-03DBE8D54DA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508826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75F98DC-2A9E-CFBD-F06C-424F6AE68A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04D1A82-3CF1-59FD-F2D0-2876AC13C5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6F4C6E-A18E-55CE-F752-5B68755BDF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66770-1407-46DE-AFF6-83AF9BA448C8}" type="datetimeFigureOut">
              <a:rPr lang="en-CA" smtClean="0"/>
              <a:t>2024-11-15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1C27CA-D005-51B3-7CA8-D1533FAE2A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EDD04B-A656-B822-7E1C-ED5BB93B8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D93EA-3520-4025-A694-03DBE8D54DA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398865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9D3B3C7E-BC2D-4436-8B03-AC421FA66787}"/>
              </a:ext>
            </a:extLst>
          </p:cNvPr>
          <p:cNvSpPr/>
          <p:nvPr/>
        </p:nvSpPr>
        <p:spPr>
          <a:xfrm>
            <a:off x="160920" y="157606"/>
            <a:ext cx="11870161" cy="654278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66887E-4265-46F7-9DE0-605FFFC907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35130" y="1066800"/>
            <a:ext cx="8112369" cy="2073119"/>
          </a:xfrm>
        </p:spPr>
        <p:txBody>
          <a:bodyPr anchor="b">
            <a:normAutofit/>
          </a:bodyPr>
          <a:lstStyle>
            <a:lvl1pPr algn="ctr">
              <a:lnSpc>
                <a:spcPct val="110000"/>
              </a:lnSpc>
              <a:defRPr sz="2800" cap="all" spc="39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DB1A74-54F5-45CA-8922-87FFD57515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75804" y="4876802"/>
            <a:ext cx="7821637" cy="1028697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6BE6EF-9D0F-4ABF-B92C-E967FE3F16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4AB150-954C-4F02-89AC-DA7163D75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79965" y="6245352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E16270-CBD7-4ACC-BFC5-9CADE7226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9B5D0C1-066E-4C02-A6B8-59FAE4A19724}"/>
              </a:ext>
            </a:extLst>
          </p:cNvPr>
          <p:cNvGrpSpPr/>
          <p:nvPr/>
        </p:nvGrpSpPr>
        <p:grpSpPr>
          <a:xfrm>
            <a:off x="5662258" y="4240546"/>
            <a:ext cx="867485" cy="115439"/>
            <a:chOff x="8910933" y="1861308"/>
            <a:chExt cx="867485" cy="115439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4386904-AFDC-449E-8D1B-906B305EBDA7}"/>
                </a:ext>
              </a:extLst>
            </p:cNvPr>
            <p:cNvSpPr/>
            <p:nvPr/>
          </p:nvSpPr>
          <p:spPr>
            <a:xfrm rot="18964825" flipH="1">
              <a:off x="9286956" y="1861308"/>
              <a:ext cx="115439" cy="115439"/>
            </a:xfrm>
            <a:prstGeom prst="rect">
              <a:avLst/>
            </a:prstGeom>
            <a:noFill/>
            <a:ln w="158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F70778F2-11E8-428C-8324-479CA9D6FE92}"/>
                </a:ext>
              </a:extLst>
            </p:cNvPr>
            <p:cNvCxnSpPr/>
            <p:nvPr/>
          </p:nvCxnSpPr>
          <p:spPr>
            <a:xfrm>
              <a:off x="9426289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4A0BE89E-CB2D-48BA-A8D2-533FAAAA725F}"/>
                </a:ext>
              </a:extLst>
            </p:cNvPr>
            <p:cNvCxnSpPr/>
            <p:nvPr/>
          </p:nvCxnSpPr>
          <p:spPr>
            <a:xfrm>
              <a:off x="8910933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2412258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2DC87-4B97-4A7C-BC4C-6E77245616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B59FD9-57FD-4ABA-9FCD-7954052534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7BD40E-B0AA-47B8-900F-488A8AEC1B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5E623C-1E35-4485-A5B4-A71969BE7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5C6BB9-EF4F-465E-985B-34521F68C5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4056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7F5577-D71B-4279-B07A-62F703E5D1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48367D-C35C-4023-BEBE-F834D033B0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BFCF8A-B8C6-496A-98A5-BBB52DB70F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5">
            <a:extLst>
              <a:ext uri="{FF2B5EF4-FFF2-40B4-BE49-F238E27FC236}">
                <a16:creationId xmlns:a16="http://schemas.microsoft.com/office/drawing/2014/main" id="{CDE45C10-227D-42DF-A888-EEFD3784FA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23900" y="750338"/>
            <a:ext cx="4580642" cy="5494694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  <a:gd name="connsiteX4" fmla="*/ 0 w 6096000"/>
              <a:gd name="connsiteY4" fmla="*/ 0 h 6858000"/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3058886 w 6096000"/>
              <a:gd name="connsiteY3" fmla="*/ 6858000 h 6858000"/>
              <a:gd name="connsiteX4" fmla="*/ 0 w 6096000"/>
              <a:gd name="connsiteY4" fmla="*/ 6858000 h 6858000"/>
              <a:gd name="connsiteX5" fmla="*/ 0 w 6096000"/>
              <a:gd name="connsiteY5" fmla="*/ 0 h 6858000"/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3037115 w 6096000"/>
              <a:gd name="connsiteY3" fmla="*/ 5889172 h 6858000"/>
              <a:gd name="connsiteX4" fmla="*/ 0 w 6096000"/>
              <a:gd name="connsiteY4" fmla="*/ 6858000 h 6858000"/>
              <a:gd name="connsiteX5" fmla="*/ 0 w 6096000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3037115" y="5889172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A214944-8898-48BC-AE6F-065DA7BBB8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580478" y="4714704"/>
            <a:ext cx="867485" cy="115439"/>
            <a:chOff x="8910933" y="1861308"/>
            <a:chExt cx="867485" cy="115439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94B3AAB-30C4-441D-B481-D253F8325953}"/>
                </a:ext>
              </a:extLst>
            </p:cNvPr>
            <p:cNvSpPr/>
            <p:nvPr/>
          </p:nvSpPr>
          <p:spPr>
            <a:xfrm rot="18964825" flipH="1">
              <a:off x="9286956" y="1861308"/>
              <a:ext cx="115439" cy="115439"/>
            </a:xfrm>
            <a:prstGeom prst="rect">
              <a:avLst/>
            </a:prstGeom>
            <a:noFill/>
            <a:ln w="158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FDCB6176-5585-40BC-BC9C-CA625F989F1B}"/>
                </a:ext>
              </a:extLst>
            </p:cNvPr>
            <p:cNvCxnSpPr/>
            <p:nvPr/>
          </p:nvCxnSpPr>
          <p:spPr>
            <a:xfrm>
              <a:off x="9426289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77C4F1D9-97D8-43DD-A319-C56367F97FCE}"/>
                </a:ext>
              </a:extLst>
            </p:cNvPr>
            <p:cNvCxnSpPr/>
            <p:nvPr/>
          </p:nvCxnSpPr>
          <p:spPr>
            <a:xfrm>
              <a:off x="8910933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25E64ED-B373-4866-B5A2-E805D3168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1291" y="1274475"/>
            <a:ext cx="3761832" cy="2823913"/>
          </a:xfrm>
        </p:spPr>
        <p:txBody>
          <a:bodyPr anchor="b">
            <a:normAutofit/>
          </a:bodyPr>
          <a:lstStyle>
            <a:lvl1pPr algn="ctr">
              <a:defRPr sz="3200" cap="all" spc="60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6D6168-DDAE-41B2-A0D5-42185A2D02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56756" y="2730304"/>
            <a:ext cx="4383030" cy="139739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136250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5825EB-71EE-41B3-89D2-47A0C7C359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662F7D-C4AD-4BD4-AAC8-F0223EE4A38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37305" y="2155369"/>
            <a:ext cx="4953000" cy="39983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0FB088-28C6-4667-8DF2-0DE32AE3EC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155369"/>
            <a:ext cx="4953000" cy="39983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36095F-AE34-4E94-B722-E3A1205AEE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06A8E6-BD94-48EA-8F35-DA0DF910A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478AEF-56B8-49F5-81E8-663B1FFA07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3639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CF873F-001F-4254-97F3-05329E6A7B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555171"/>
            <a:ext cx="10134600" cy="11355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37B575-060F-4296-A28A-93DA109F96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37306" y="1801620"/>
            <a:ext cx="4849036" cy="814387"/>
          </a:xfrm>
        </p:spPr>
        <p:txBody>
          <a:bodyPr anchor="b">
            <a:normAutofit/>
          </a:bodyPr>
          <a:lstStyle>
            <a:lvl1pPr marL="0" indent="0">
              <a:buNone/>
              <a:defRPr sz="1800" b="0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581A51-F4D1-4A02-9918-C416F820B6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37306" y="2619103"/>
            <a:ext cx="4849036" cy="351499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32916D0-3DFE-455D-9888-3FDEFD3DE0C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50108" y="1801620"/>
            <a:ext cx="4904585" cy="814387"/>
          </a:xfrm>
        </p:spPr>
        <p:txBody>
          <a:bodyPr anchor="b">
            <a:normAutofit/>
          </a:bodyPr>
          <a:lstStyle>
            <a:lvl1pPr marL="0" indent="0">
              <a:buNone/>
              <a:defRPr sz="1800" b="0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093D763-0643-4A48-8007-93391C59F6D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50108" y="2619103"/>
            <a:ext cx="4904585" cy="351499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9A2D07B-3A5D-41C2-83B8-BD1AD6522C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E2C1367-FE5A-4CDD-B85B-724FFFE5B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992F244-23EB-4E1A-B74F-77F23F8797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4395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876C0A-BEF4-4DE4-A9D2-C60298FC7F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67C0AC-3C98-4D68-AE72-CFFA1638CC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A7722A-E2E4-45D2-8A20-4853ED6837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46B9201-B20B-4412-B745-F2F6A91487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5835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BC4889A-9ABE-4409-BAD8-F84C36C1FA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DDA5A70-FE21-4CB6-A67B-1DC798E9E3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84AD11-7FD2-432C-A6AB-395BE9275C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396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F397CF-9CDD-4E78-8F35-A2FFE7867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457200"/>
            <a:ext cx="370522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194BFE-7A85-4123-B0F7-4DB1C141CE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066800"/>
            <a:ext cx="6172200" cy="483869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1EFD6D-1929-4A73-A860-22A36FF5C1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66800" y="2057400"/>
            <a:ext cx="370522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B399A5-94A1-4452-AFF0-918BDA8B14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9589D8-DD83-406C-A77A-176D23993B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E46024-82ED-40EF-8846-F6CC44BC53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7004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77198E-22D3-F34E-F974-F36CC45979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7239D2-A8A4-0385-6C65-334EA115D2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F5183D-48DF-8A3D-50DC-5824106EEB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66770-1407-46DE-AFF6-83AF9BA448C8}" type="datetimeFigureOut">
              <a:rPr lang="en-CA" smtClean="0"/>
              <a:t>2024-11-15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634C2C-9F55-D7E2-BE1F-496C3F9190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F72DDD-262A-E2AD-6CB0-2CC81B42A0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D93EA-3520-4025-A694-03DBE8D54DA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6091928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BD12FA-83A4-42AF-98D7-312C4C5A71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457200"/>
            <a:ext cx="370522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6CF1DC8-2932-4C6E-BFBB-8BA1C959842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066800"/>
            <a:ext cx="5942012" cy="48387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6E0000-EF01-46A5-8A71-25FB7EA3F9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66800" y="2057400"/>
            <a:ext cx="370522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1AD40B-9246-4532-9F73-5BA9061C3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E6B9A0-5B1C-4F7B-828A-EF74E5147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2E99FB-C932-4165-A612-8B302D8F7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9480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B1126-542A-43AD-8078-EE3565165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4A5F98B-5F32-4561-BFBC-9F6E5DA0A3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028700" y="2161903"/>
            <a:ext cx="10134600" cy="374359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73D0DD-B04E-4E48-8EE1-51E46131A9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81352D-F9C0-4442-9601-A09A7655E6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FC0801-9C45-40AE-AB33-5742CDA4D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092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E946561-59BF-4566-AD2C-9B05C4771DF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196250" y="723899"/>
            <a:ext cx="2271849" cy="54102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1DF7870-6CBD-47E2-854C-68141BAA10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23900" y="723899"/>
            <a:ext cx="8302534" cy="54102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12FAF3-C106-49CB-A845-1FC7F73139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4D5CCC-00E8-48FA-91A6-921E7B6440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7E1751-E7AA-406D-A977-1ACEF1FBD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2540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491388-B772-BDB8-369E-6E3BCC60AB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98CC9F-3ABF-1E84-622E-5661F1C3C0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F25F28-DFB3-26C1-CA4B-1C286535C5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66770-1407-46DE-AFF6-83AF9BA448C8}" type="datetimeFigureOut">
              <a:rPr lang="en-CA" smtClean="0"/>
              <a:t>2024-11-15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8C88E8-3127-F778-A5CD-C88534B9F0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B66D1C-901B-E2BF-5032-BF57B6C73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D93EA-3520-4025-A694-03DBE8D54DA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154693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6E30A9-005B-5945-FA99-13E074AA53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8B3B9D-D852-6A68-41BB-2B3E3DFE9C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1263F8-90F2-A035-CCDC-5A4058BB15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C658CF-399C-ADDE-1651-5CA2AF487B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66770-1407-46DE-AFF6-83AF9BA448C8}" type="datetimeFigureOut">
              <a:rPr lang="en-CA" smtClean="0"/>
              <a:t>2024-11-15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0A5425-D240-972F-FF1E-A4A8D1CFD4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08159A-0B6B-3BEA-FF7E-B1A5EF4D3C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D93EA-3520-4025-A694-03DBE8D54DA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527358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ACB9C5-4DF7-4538-90B6-2F1E2A4D35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758DEB-FF22-7992-0178-367F568ACA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D78E38-92EE-AF84-FE15-34014BCF9D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5027AD5-E2B9-4766-1303-4FA1FFEE1E4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90F0247-97BD-F386-8F5D-38DA66E2CE8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930AAA2-F7DD-663C-3C51-91DE0F187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66770-1407-46DE-AFF6-83AF9BA448C8}" type="datetimeFigureOut">
              <a:rPr lang="en-CA" smtClean="0"/>
              <a:t>2024-11-15</a:t>
            </a:fld>
            <a:endParaRPr lang="en-C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84B2DDA-2504-AD3C-36D0-B1D715EE0B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3A20927-DB14-D2C7-79F6-CE25381E0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D93EA-3520-4025-A694-03DBE8D54DA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237118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7A12FE-314E-C2BA-C8AC-5CEE09C77B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71D6F2F-996F-24A4-FAFE-171BA97671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66770-1407-46DE-AFF6-83AF9BA448C8}" type="datetimeFigureOut">
              <a:rPr lang="en-CA" smtClean="0"/>
              <a:t>2024-11-15</a:t>
            </a:fld>
            <a:endParaRPr lang="en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B5799E-F9C3-7057-59F7-896BE07FC5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4BE182-DB9A-992E-8482-694BF3E90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D93EA-3520-4025-A694-03DBE8D54DA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50551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74A38BA-A70A-F007-B1F4-1DB43DF35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66770-1407-46DE-AFF6-83AF9BA448C8}" type="datetimeFigureOut">
              <a:rPr lang="en-CA" smtClean="0"/>
              <a:t>2024-11-15</a:t>
            </a:fld>
            <a:endParaRPr lang="en-C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500332D-8886-A497-2D32-7D02E538C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D75A77-5A41-1AED-3480-04D97253C0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D93EA-3520-4025-A694-03DBE8D54DA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486012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ACD48E-9689-89AE-00A3-74434FB98D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6DA5C4-9405-399F-D37F-F15523B2BA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7466CB-D75D-F158-2AC2-0F264C1D83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24B18E-0824-5E16-4A8A-A5B4D10FBA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66770-1407-46DE-AFF6-83AF9BA448C8}" type="datetimeFigureOut">
              <a:rPr lang="en-CA" smtClean="0"/>
              <a:t>2024-11-15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82ED90-AEA5-F821-5AFF-AEFCE708CE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1C468A-D676-469E-9E4A-1B419C4837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D93EA-3520-4025-A694-03DBE8D54DA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901872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1BCF62-2708-EFFB-38A1-F4D1B1AE4B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664582-1309-62EF-A17F-27885B4835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5622A2-41AD-F176-D309-28040E7CC4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5B34ED-2646-5EE9-FFE1-127668B524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66770-1407-46DE-AFF6-83AF9BA448C8}" type="datetimeFigureOut">
              <a:rPr lang="en-CA" smtClean="0"/>
              <a:t>2024-11-15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5765C0-23C1-4CE1-7818-AE17CAAAED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3149A1-4238-50C1-1186-869CF3ABF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D93EA-3520-4025-A694-03DBE8D54DA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234389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49EE4E7-FF2E-83C6-E24A-E1812A476C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863EA7-5E33-F8F6-BA8A-7D0F9B9F2F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643D6C-70AE-9923-0461-ED408B550F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1C66770-1407-46DE-AFF6-83AF9BA448C8}" type="datetimeFigureOut">
              <a:rPr lang="en-CA" smtClean="0"/>
              <a:t>2024-11-15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1A6596-436C-70B9-5427-E7B039777D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94EA43-CADC-1BAA-6A8A-E26FA14FF7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0BD93EA-3520-4025-A694-03DBE8D54DA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353628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6CE7638-D991-46E7-BF2C-67D1AC829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723900"/>
            <a:ext cx="10134600" cy="128848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7C6B9C-4923-4DAB-9748-D5CD289EB9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28700" y="2161903"/>
            <a:ext cx="10134600" cy="39693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578CF6-4B33-40E4-B881-5F4C568378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94765" y="6245032"/>
            <a:ext cx="5244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2"/>
                </a:solidFill>
              </a:defRPr>
            </a:lvl1pPr>
          </a:lstStyle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AE857E-F564-4539-9984-10435B6140A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54841" y="6245032"/>
            <a:ext cx="26593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2"/>
                </a:solidFill>
              </a:defRPr>
            </a:lvl1pPr>
          </a:lstStyle>
          <a:p>
            <a:fld id="{C485584D-7D79-4248-9986-4CA35242F944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1EABEF-B998-4B11-A878-8F492F8E39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79964" y="6245033"/>
            <a:ext cx="411222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EB54D17-3792-403D-9127-495845021D2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160920 w 12192000"/>
              <a:gd name="connsiteY0" fmla="*/ 157606 h 6858000"/>
              <a:gd name="connsiteX1" fmla="*/ 160920 w 12192000"/>
              <a:gd name="connsiteY1" fmla="*/ 6700394 h 6858000"/>
              <a:gd name="connsiteX2" fmla="*/ 12031081 w 12192000"/>
              <a:gd name="connsiteY2" fmla="*/ 6700394 h 6858000"/>
              <a:gd name="connsiteX3" fmla="*/ 12031081 w 12192000"/>
              <a:gd name="connsiteY3" fmla="*/ 157606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160920" y="157606"/>
                </a:moveTo>
                <a:lnTo>
                  <a:pt x="160920" y="6700394"/>
                </a:lnTo>
                <a:lnTo>
                  <a:pt x="12031081" y="6700394"/>
                </a:lnTo>
                <a:lnTo>
                  <a:pt x="12031081" y="157606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637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110000"/>
        </a:lnSpc>
        <a:spcBef>
          <a:spcPct val="0"/>
        </a:spcBef>
        <a:buNone/>
        <a:defRPr sz="3200" kern="1200" cap="none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1000"/>
        </a:spcBef>
        <a:buFontTx/>
        <a:buNone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274320" indent="-228600" algn="l" defTabSz="914400" rtl="0" eaLnBrk="1" latinLnBrk="0" hangingPunct="1">
        <a:lnSpc>
          <a:spcPct val="110000"/>
        </a:lnSpc>
        <a:spcBef>
          <a:spcPts val="500"/>
        </a:spcBef>
        <a:buSzPct val="85000"/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274320" indent="0" algn="l" defTabSz="914400" rtl="0" eaLnBrk="1" latinLnBrk="0" hangingPunct="1">
        <a:lnSpc>
          <a:spcPct val="110000"/>
        </a:lnSpc>
        <a:spcBef>
          <a:spcPts val="500"/>
        </a:spcBef>
        <a:buFontTx/>
        <a:buNone/>
        <a:defRPr sz="1600" kern="1200">
          <a:solidFill>
            <a:schemeClr val="tx2"/>
          </a:solidFill>
          <a:latin typeface="+mn-lt"/>
          <a:ea typeface="+mn-ea"/>
          <a:cs typeface="+mn-cs"/>
        </a:defRPr>
      </a:lvl3pPr>
      <a:lvl4pPr marL="54864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548640" indent="0" algn="l" defTabSz="914400" rtl="0" eaLnBrk="1" latinLnBrk="0" hangingPunct="1">
        <a:lnSpc>
          <a:spcPct val="110000"/>
        </a:lnSpc>
        <a:spcBef>
          <a:spcPts val="500"/>
        </a:spcBef>
        <a:buFontTx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slideLayout" Target="../slideLayouts/slideLayout13.xml"/><Relationship Id="rId7" Type="http://schemas.openxmlformats.org/officeDocument/2006/relationships/diagramQuickStyle" Target="../diagrams/quickStyle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2.png"/><Relationship Id="rId4" Type="http://schemas.openxmlformats.org/officeDocument/2006/relationships/image" Target="../media/image1.jpeg"/><Relationship Id="rId9" Type="http://schemas.microsoft.com/office/2007/relationships/diagramDrawing" Target="../diagrams/drawing1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slideLayout" Target="../slideLayouts/slideLayout13.xml"/><Relationship Id="rId7" Type="http://schemas.openxmlformats.org/officeDocument/2006/relationships/diagramColors" Target="../diagrams/colors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2" name="Rectangle 51">
            <a:extLst>
              <a:ext uri="{FF2B5EF4-FFF2-40B4-BE49-F238E27FC236}">
                <a16:creationId xmlns:a16="http://schemas.microsoft.com/office/drawing/2014/main" id="{C07271E9-21F4-400B-84B6-052EAFCFE5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3E3D78ED-34B7-4F8E-8377-994DCAD3C8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69648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Child sitting on rug at school">
            <a:extLst>
              <a:ext uri="{FF2B5EF4-FFF2-40B4-BE49-F238E27FC236}">
                <a16:creationId xmlns:a16="http://schemas.microsoft.com/office/drawing/2014/main" id="{1363EBAD-1EF5-A5ED-A7B0-47E1441BFED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94" b="7794"/>
          <a:stretch/>
        </p:blipFill>
        <p:spPr>
          <a:xfrm>
            <a:off x="20" y="10"/>
            <a:ext cx="12191979" cy="686963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009D618-466A-0964-7A12-0A592D119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6785" y="723900"/>
            <a:ext cx="8718430" cy="1288489"/>
          </a:xfrm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en-US">
                <a:solidFill>
                  <a:schemeClr val="tx1"/>
                </a:solidFill>
              </a:rPr>
              <a:t>Report Card Academic Achievement Indicators</a:t>
            </a:r>
            <a:endParaRPr lang="en-CA">
              <a:solidFill>
                <a:schemeClr val="tx1"/>
              </a:solidFill>
            </a:endParaRP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A1527245-C5C2-4BD3-8317-C4D6D7A102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62258" y="5849932"/>
            <a:ext cx="867485" cy="115439"/>
            <a:chOff x="8910933" y="1861308"/>
            <a:chExt cx="867485" cy="115439"/>
          </a:xfrm>
        </p:grpSpPr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E03BA463-C04F-4127-9100-1F376E519B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64825" flipH="1">
              <a:off x="9286956" y="1861308"/>
              <a:ext cx="115439" cy="115439"/>
            </a:xfrm>
            <a:prstGeom prst="rect">
              <a:avLst/>
            </a:prstGeom>
            <a:noFill/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01FD6DA6-F7BC-4426-8465-928C4EC4A4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426289" y="1919027"/>
              <a:ext cx="352129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49A28AE3-3C29-44E4-80A5-C2937F8E7A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910933" y="1919027"/>
              <a:ext cx="352129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23" name="Content Placeholder 8">
            <a:extLst>
              <a:ext uri="{FF2B5EF4-FFF2-40B4-BE49-F238E27FC236}">
                <a16:creationId xmlns:a16="http://schemas.microsoft.com/office/drawing/2014/main" id="{1155B294-39EC-3270-9161-2E9096C9B0C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12564281"/>
              </p:ext>
            </p:extLst>
          </p:nvPr>
        </p:nvGraphicFramePr>
        <p:xfrm>
          <a:off x="2701962" y="2161903"/>
          <a:ext cx="6788076" cy="34165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42" name="Audio 41">
            <a:hlinkClick r:id="" action="ppaction://media"/>
            <a:extLst>
              <a:ext uri="{FF2B5EF4-FFF2-40B4-BE49-F238E27FC236}">
                <a16:creationId xmlns:a16="http://schemas.microsoft.com/office/drawing/2014/main" id="{15797FEA-97DE-D009-D4BA-548D7190B1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2123045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18454"/>
    </mc:Choice>
    <mc:Fallback xmlns="">
      <p:transition spd="slow" advTm="184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B22176A-41DB-4D9A-9B6F-F2296F1ED1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74A8DF5-445E-49C5-B10A-8DF5FEFBCC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A4E38D9-EFB8-40B5-B42B-514FBF1803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0920" y="157606"/>
            <a:ext cx="11870161" cy="65427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C1D4E62-B8B6-E1F7-9F26-91DCEFF6A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1" y="963919"/>
            <a:ext cx="10134600" cy="1036994"/>
          </a:xfrm>
        </p:spPr>
        <p:txBody>
          <a:bodyPr anchor="b">
            <a:normAutofit/>
          </a:bodyPr>
          <a:lstStyle/>
          <a:p>
            <a:pPr algn="ctr"/>
            <a:r>
              <a:rPr lang="en-US" dirty="0"/>
              <a:t>Purpose of a 1-4 Point Scale</a:t>
            </a:r>
            <a:endParaRPr lang="en-CA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87FFE71-34DC-4C53-AE0F-6B141D081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62257" y="2169459"/>
            <a:ext cx="867485" cy="115439"/>
            <a:chOff x="8910933" y="1861308"/>
            <a:chExt cx="867485" cy="115439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7DF92F1-0E20-46AC-BB8F-F66926B40C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64825" flipH="1">
              <a:off x="9286956" y="1861308"/>
              <a:ext cx="115439" cy="115439"/>
            </a:xfrm>
            <a:prstGeom prst="rect">
              <a:avLst/>
            </a:prstGeom>
            <a:noFill/>
            <a:ln w="158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FFA14CB4-8459-4D23-B4FF-8F9868E3FC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426289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7A0C763F-37C4-4E00-AEB2-8867F4AA25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910933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A2C30697-DB72-4272-60D6-A0BB1A1DA6A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05735293"/>
              </p:ext>
            </p:extLst>
          </p:nvPr>
        </p:nvGraphicFramePr>
        <p:xfrm>
          <a:off x="1028700" y="2749258"/>
          <a:ext cx="10134600" cy="33381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20" name="Audio 19">
            <a:hlinkClick r:id="" action="ppaction://media"/>
            <a:extLst>
              <a:ext uri="{FF2B5EF4-FFF2-40B4-BE49-F238E27FC236}">
                <a16:creationId xmlns:a16="http://schemas.microsoft.com/office/drawing/2014/main" id="{4D9A85F2-2913-9CB0-CE86-9070804ABE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328173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997"/>
    </mc:Choice>
    <mc:Fallback xmlns="">
      <p:transition spd="slow" advTm="359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0A252E-E87E-946A-165F-4031696540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-129907"/>
            <a:ext cx="10134600" cy="1288489"/>
          </a:xfrm>
        </p:spPr>
        <p:txBody>
          <a:bodyPr/>
          <a:lstStyle/>
          <a:p>
            <a:pPr algn="ctr"/>
            <a:r>
              <a:rPr lang="en-US"/>
              <a:t>Indicator Legend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4B7BC7C8-7E9C-4684-566D-36A5E8961A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111614" y="1263368"/>
            <a:ext cx="9959591" cy="2801038"/>
          </a:xfrm>
        </p:spPr>
      </p:pic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783734AC-9A0D-DE4A-90B9-7AB3FBB1256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8132272"/>
              </p:ext>
            </p:extLst>
          </p:nvPr>
        </p:nvGraphicFramePr>
        <p:xfrm>
          <a:off x="1588265" y="4590361"/>
          <a:ext cx="9014176" cy="1463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53544">
                  <a:extLst>
                    <a:ext uri="{9D8B030D-6E8A-4147-A177-3AD203B41FA5}">
                      <a16:colId xmlns:a16="http://schemas.microsoft.com/office/drawing/2014/main" val="3644380904"/>
                    </a:ext>
                  </a:extLst>
                </a:gridCol>
                <a:gridCol w="2253544">
                  <a:extLst>
                    <a:ext uri="{9D8B030D-6E8A-4147-A177-3AD203B41FA5}">
                      <a16:colId xmlns:a16="http://schemas.microsoft.com/office/drawing/2014/main" val="980841135"/>
                    </a:ext>
                  </a:extLst>
                </a:gridCol>
                <a:gridCol w="2253544">
                  <a:extLst>
                    <a:ext uri="{9D8B030D-6E8A-4147-A177-3AD203B41FA5}">
                      <a16:colId xmlns:a16="http://schemas.microsoft.com/office/drawing/2014/main" val="2089116667"/>
                    </a:ext>
                  </a:extLst>
                </a:gridCol>
                <a:gridCol w="2253544">
                  <a:extLst>
                    <a:ext uri="{9D8B030D-6E8A-4147-A177-3AD203B41FA5}">
                      <a16:colId xmlns:a16="http://schemas.microsoft.com/office/drawing/2014/main" val="43714088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i="0" dirty="0"/>
                        <a:t>-below expectations</a:t>
                      </a:r>
                    </a:p>
                    <a:p>
                      <a:pPr lvl="0">
                        <a:buNone/>
                      </a:pPr>
                      <a:r>
                        <a:rPr lang="en-US" i="0" dirty="0"/>
                        <a:t>-difficulty applying concepts</a:t>
                      </a:r>
                    </a:p>
                    <a:p>
                      <a:pPr marL="0" lvl="0" indent="0">
                        <a:buNone/>
                      </a:pPr>
                      <a:r>
                        <a:rPr lang="en-US" i="0" dirty="0"/>
                        <a:t>-requires high levels of support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i="0"/>
                        <a:t>--approaching expectations</a:t>
                      </a:r>
                    </a:p>
                    <a:p>
                      <a:pPr lvl="0">
                        <a:buNone/>
                      </a:pPr>
                      <a:r>
                        <a:rPr lang="en-US" i="0"/>
                        <a:t>-requires some support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i="0"/>
                        <a:t>-basic understanding of expectations</a:t>
                      </a:r>
                    </a:p>
                    <a:p>
                      <a:pPr lvl="0">
                        <a:buNone/>
                      </a:pPr>
                      <a:r>
                        <a:rPr lang="en-US" i="0"/>
                        <a:t>-may require minimal support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i="0" dirty="0"/>
                        <a:t>-complete understanding</a:t>
                      </a:r>
                    </a:p>
                    <a:p>
                      <a:pPr lvl="0">
                        <a:buNone/>
                      </a:pPr>
                      <a:r>
                        <a:rPr lang="en-US" i="0" dirty="0"/>
                        <a:t>-is able to apply and transfer understanding </a:t>
                      </a:r>
                      <a:r>
                        <a:rPr lang="en-US" i="0" dirty="0" err="1"/>
                        <a:t>indepedently</a:t>
                      </a:r>
                      <a:r>
                        <a:rPr lang="en-US" i="0" dirty="0"/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1301538"/>
                  </a:ext>
                </a:extLst>
              </a:tr>
            </a:tbl>
          </a:graphicData>
        </a:graphic>
      </p:graphicFrame>
      <p:pic>
        <p:nvPicPr>
          <p:cNvPr id="39" name="Audio 38">
            <a:hlinkClick r:id="" action="ppaction://media"/>
            <a:extLst>
              <a:ext uri="{FF2B5EF4-FFF2-40B4-BE49-F238E27FC236}">
                <a16:creationId xmlns:a16="http://schemas.microsoft.com/office/drawing/2014/main" id="{6DA8DB11-E559-B71F-033D-36325BF567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317190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8750"/>
    </mc:Choice>
    <mc:Fallback xmlns="">
      <p:transition spd="slow" advTm="2387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B5A8AFA4-5C32-4100-9C6D-839A47E15F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6B5F253-7949-47C2-9DBD-1570ECDA22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5799" y="685800"/>
            <a:ext cx="5421703" cy="5486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5BC837-1801-7ADE-4B86-9B251DDFC0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68426" y="1254763"/>
            <a:ext cx="3444948" cy="2481729"/>
          </a:xfrm>
        </p:spPr>
        <p:txBody>
          <a:bodyPr anchor="b">
            <a:normAutofit/>
          </a:bodyPr>
          <a:lstStyle/>
          <a:p>
            <a:r>
              <a:rPr lang="en-US" sz="3200">
                <a:solidFill>
                  <a:srgbClr val="595959"/>
                </a:solidFill>
              </a:rPr>
              <a:t>Feedback</a:t>
            </a:r>
            <a:endParaRPr lang="en-CA" sz="3200">
              <a:solidFill>
                <a:srgbClr val="595959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6A3BB9D-CEA5-7F12-C71C-251EE781454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838" r="551"/>
          <a:stretch/>
        </p:blipFill>
        <p:spPr>
          <a:xfrm>
            <a:off x="6107503" y="685799"/>
            <a:ext cx="5410200" cy="5486400"/>
          </a:xfrm>
          <a:prstGeom prst="rect">
            <a:avLst/>
          </a:prstGeom>
        </p:spPr>
      </p:pic>
      <p:pic>
        <p:nvPicPr>
          <p:cNvPr id="19" name="Audio 18">
            <a:hlinkClick r:id="" action="ppaction://media"/>
            <a:extLst>
              <a:ext uri="{FF2B5EF4-FFF2-40B4-BE49-F238E27FC236}">
                <a16:creationId xmlns:a16="http://schemas.microsoft.com/office/drawing/2014/main" id="{D69D43C1-1A4B-36A1-4B05-E89288A5F4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119873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974"/>
    </mc:Choice>
    <mc:Fallback xmlns="">
      <p:transition spd="slow" advTm="329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AdornVTI">
  <a:themeElements>
    <a:clrScheme name="AnalogousFromLightSeedRightStep">
      <a:dk1>
        <a:srgbClr val="000000"/>
      </a:dk1>
      <a:lt1>
        <a:srgbClr val="FFFFFF"/>
      </a:lt1>
      <a:dk2>
        <a:srgbClr val="223A3C"/>
      </a:dk2>
      <a:lt2>
        <a:srgbClr val="E2E8E8"/>
      </a:lt2>
      <a:accent1>
        <a:srgbClr val="E0827D"/>
      </a:accent1>
      <a:accent2>
        <a:srgbClr val="D79458"/>
      </a:accent2>
      <a:accent3>
        <a:srgbClr val="AFA661"/>
      </a:accent3>
      <a:accent4>
        <a:srgbClr val="90AD4D"/>
      </a:accent4>
      <a:accent5>
        <a:srgbClr val="75B45D"/>
      </a:accent5>
      <a:accent6>
        <a:srgbClr val="51B75F"/>
      </a:accent6>
      <a:hlink>
        <a:srgbClr val="578D90"/>
      </a:hlink>
      <a:folHlink>
        <a:srgbClr val="7F7F7F"/>
      </a:folHlink>
    </a:clrScheme>
    <a:fontScheme name="Bembo">
      <a:majorFont>
        <a:latin typeface="Bembo"/>
        <a:ea typeface=""/>
        <a:cs typeface=""/>
      </a:majorFont>
      <a:minorFont>
        <a:latin typeface="Bemb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dornVTI" id="{497E3FA9-5A27-4D12-9D04-917BEF3D1303}" vid="{34192A01-61CA-4566-9818-841C607496F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</TotalTime>
  <Words>92</Words>
  <Application>Microsoft Office PowerPoint</Application>
  <PresentationFormat>Widescreen</PresentationFormat>
  <Paragraphs>18</Paragraphs>
  <Slides>4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</vt:i4>
      </vt:variant>
    </vt:vector>
  </HeadingPairs>
  <TitlesOfParts>
    <vt:vector size="10" baseType="lpstr">
      <vt:lpstr>Aptos</vt:lpstr>
      <vt:lpstr>Aptos Display</vt:lpstr>
      <vt:lpstr>Arial</vt:lpstr>
      <vt:lpstr>Bembo</vt:lpstr>
      <vt:lpstr>Office Theme</vt:lpstr>
      <vt:lpstr>AdornVTI</vt:lpstr>
      <vt:lpstr>Report Card Academic Achievement Indicators</vt:lpstr>
      <vt:lpstr>Purpose of a 1-4 Point Scale</vt:lpstr>
      <vt:lpstr>Indicator Legend</vt:lpstr>
      <vt:lpstr>Feedback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Erin Hurkett</dc:creator>
  <cp:lastModifiedBy>Char Taylor</cp:lastModifiedBy>
  <cp:revision>2</cp:revision>
  <dcterms:created xsi:type="dcterms:W3CDTF">2024-10-23T18:22:43Z</dcterms:created>
  <dcterms:modified xsi:type="dcterms:W3CDTF">2024-11-15T19:28:58Z</dcterms:modified>
</cp:coreProperties>
</file>